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36" r:id="rId2"/>
    <p:sldMasterId id="2147483749" r:id="rId3"/>
  </p:sldMasterIdLst>
  <p:notesMasterIdLst>
    <p:notesMasterId r:id="rId29"/>
  </p:notesMasterIdLst>
  <p:sldIdLst>
    <p:sldId id="674" r:id="rId4"/>
    <p:sldId id="309" r:id="rId5"/>
    <p:sldId id="310" r:id="rId6"/>
    <p:sldId id="530" r:id="rId7"/>
    <p:sldId id="257" r:id="rId8"/>
    <p:sldId id="271" r:id="rId9"/>
    <p:sldId id="260" r:id="rId10"/>
    <p:sldId id="533" r:id="rId11"/>
    <p:sldId id="268" r:id="rId12"/>
    <p:sldId id="531" r:id="rId13"/>
    <p:sldId id="731" r:id="rId14"/>
    <p:sldId id="732" r:id="rId15"/>
    <p:sldId id="733" r:id="rId16"/>
    <p:sldId id="734" r:id="rId17"/>
    <p:sldId id="735" r:id="rId18"/>
    <p:sldId id="532" r:id="rId19"/>
    <p:sldId id="311" r:id="rId20"/>
    <p:sldId id="312" r:id="rId21"/>
    <p:sldId id="534" r:id="rId22"/>
    <p:sldId id="423" r:id="rId23"/>
    <p:sldId id="425" r:id="rId24"/>
    <p:sldId id="266" r:id="rId25"/>
    <p:sldId id="426" r:id="rId26"/>
    <p:sldId id="427" r:id="rId27"/>
    <p:sldId id="73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P3g/W6U9bBvr/VVBgyGVFA==" hashData="QjgcJKOZZlzF8pOLqMLqNOgSGN5C6+I/iTfxbei1rHozMCa74IJljwLsTDkX4/GkD71Fw9kg/0RRv6gUSIcmOQ=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986A54"/>
    <a:srgbClr val="2D4058"/>
    <a:srgbClr val="E7E5E6"/>
    <a:srgbClr val="FAEDDA"/>
    <a:srgbClr val="FFE3AE"/>
    <a:srgbClr val="4A5866"/>
    <a:srgbClr val="FDD37E"/>
    <a:srgbClr val="434342"/>
    <a:srgbClr val="0118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0"/>
    <p:restoredTop sz="94621"/>
  </p:normalViewPr>
  <p:slideViewPr>
    <p:cSldViewPr snapToGrid="0">
      <p:cViewPr varScale="1">
        <p:scale>
          <a:sx n="101" d="100"/>
          <a:sy n="101" d="100"/>
        </p:scale>
        <p:origin x="676" y="48"/>
      </p:cViewPr>
      <p:guideLst>
        <p:guide orient="horz" pos="2160"/>
        <p:guide pos="66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40" d="100"/>
        <a:sy n="140" d="100"/>
      </p:scale>
      <p:origin x="0" y="-21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상섭 김" userId="9ab20db068fee486" providerId="LiveId" clId="{84BCDF54-31C9-44B4-8EB8-6B9235484449}"/>
    <pc:docChg chg="undo custSel addSld delSld modSld">
      <pc:chgData name="상섭 김" userId="9ab20db068fee486" providerId="LiveId" clId="{84BCDF54-31C9-44B4-8EB8-6B9235484449}" dt="2025-11-24T05:36:49.375" v="87" actId="1076"/>
      <pc:docMkLst>
        <pc:docMk/>
      </pc:docMkLst>
      <pc:sldChg chg="addSp">
        <pc:chgData name="상섭 김" userId="9ab20db068fee486" providerId="LiveId" clId="{84BCDF54-31C9-44B4-8EB8-6B9235484449}" dt="2025-11-24T05:17:19.876" v="75"/>
        <pc:sldMkLst>
          <pc:docMk/>
          <pc:sldMk cId="712391922" sldId="531"/>
        </pc:sldMkLst>
        <pc:picChg chg="add">
          <ac:chgData name="상섭 김" userId="9ab20db068fee486" providerId="LiveId" clId="{84BCDF54-31C9-44B4-8EB8-6B9235484449}" dt="2025-11-24T05:17:19.876" v="75"/>
          <ac:picMkLst>
            <pc:docMk/>
            <pc:sldMk cId="712391922" sldId="531"/>
            <ac:picMk id="2" creationId="{B0C5990C-2440-7D89-0D3E-80BDED3DC0D5}"/>
          </ac:picMkLst>
        </pc:picChg>
      </pc:sldChg>
      <pc:sldChg chg="addSp modSp mod">
        <pc:chgData name="상섭 김" userId="9ab20db068fee486" providerId="LiveId" clId="{84BCDF54-31C9-44B4-8EB8-6B9235484449}" dt="2025-11-24T05:36:49.375" v="87" actId="1076"/>
        <pc:sldMkLst>
          <pc:docMk/>
          <pc:sldMk cId="4075248312" sldId="674"/>
        </pc:sldMkLst>
        <pc:spChg chg="add mod">
          <ac:chgData name="상섭 김" userId="9ab20db068fee486" providerId="LiveId" clId="{84BCDF54-31C9-44B4-8EB8-6B9235484449}" dt="2025-11-24T05:36:49.375" v="87" actId="1076"/>
          <ac:spMkLst>
            <pc:docMk/>
            <pc:sldMk cId="4075248312" sldId="674"/>
            <ac:spMk id="5" creationId="{906DC6D1-0776-AAE5-A183-3AD862A95838}"/>
          </ac:spMkLst>
        </pc:spChg>
      </pc:sldChg>
      <pc:sldChg chg="add">
        <pc:chgData name="상섭 김" userId="9ab20db068fee486" providerId="LiveId" clId="{84BCDF54-31C9-44B4-8EB8-6B9235484449}" dt="2025-11-24T05:17:26.723" v="77"/>
        <pc:sldMkLst>
          <pc:docMk/>
          <pc:sldMk cId="1822403304" sldId="731"/>
        </pc:sldMkLst>
      </pc:sldChg>
      <pc:sldChg chg="new del">
        <pc:chgData name="상섭 김" userId="9ab20db068fee486" providerId="LiveId" clId="{84BCDF54-31C9-44B4-8EB8-6B9235484449}" dt="2025-11-24T05:17:22.538" v="76" actId="680"/>
        <pc:sldMkLst>
          <pc:docMk/>
          <pc:sldMk cId="3953723495" sldId="731"/>
        </pc:sldMkLst>
      </pc:sldChg>
      <pc:sldChg chg="add">
        <pc:chgData name="상섭 김" userId="9ab20db068fee486" providerId="LiveId" clId="{84BCDF54-31C9-44B4-8EB8-6B9235484449}" dt="2025-11-24T05:17:40.197" v="78"/>
        <pc:sldMkLst>
          <pc:docMk/>
          <pc:sldMk cId="2719884530" sldId="732"/>
        </pc:sldMkLst>
      </pc:sldChg>
      <pc:sldChg chg="add">
        <pc:chgData name="상섭 김" userId="9ab20db068fee486" providerId="LiveId" clId="{84BCDF54-31C9-44B4-8EB8-6B9235484449}" dt="2025-11-24T05:17:50.950" v="79"/>
        <pc:sldMkLst>
          <pc:docMk/>
          <pc:sldMk cId="1708597063" sldId="733"/>
        </pc:sldMkLst>
      </pc:sldChg>
      <pc:sldChg chg="add">
        <pc:chgData name="상섭 김" userId="9ab20db068fee486" providerId="LiveId" clId="{84BCDF54-31C9-44B4-8EB8-6B9235484449}" dt="2025-11-24T05:18:03.648" v="80"/>
        <pc:sldMkLst>
          <pc:docMk/>
          <pc:sldMk cId="370615044" sldId="734"/>
        </pc:sldMkLst>
      </pc:sldChg>
      <pc:sldChg chg="add">
        <pc:chgData name="상섭 김" userId="9ab20db068fee486" providerId="LiveId" clId="{84BCDF54-31C9-44B4-8EB8-6B9235484449}" dt="2025-11-24T05:18:13.390" v="81"/>
        <pc:sldMkLst>
          <pc:docMk/>
          <pc:sldMk cId="1904308713" sldId="73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CC9599-A9B3-4EE1-9FAC-1475D67D594A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A017E6E-6F10-4DB4-B5B5-FC80B39A733F}">
      <dgm:prSet phldrT="[텍스트]"/>
      <dgm:spPr/>
      <dgm:t>
        <a:bodyPr/>
        <a:lstStyle/>
        <a:p>
          <a:pPr latinLnBrk="1"/>
          <a:r>
            <a:rPr lang="ko-KR" altLang="en-US" b="1" dirty="0">
              <a:latin typeface="나눔고딕" pitchFamily="2" charset="-127"/>
              <a:ea typeface="나눔고딕" pitchFamily="2" charset="-127"/>
            </a:rPr>
            <a:t>시작</a:t>
          </a:r>
          <a:br>
            <a:rPr lang="en-US" altLang="ko-KR" dirty="0">
              <a:latin typeface="나눔고딕" pitchFamily="2" charset="-127"/>
              <a:ea typeface="나눔고딕" pitchFamily="2" charset="-127"/>
            </a:rPr>
          </a:br>
          <a:r>
            <a:rPr lang="en-US" altLang="ko-KR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dirty="0">
              <a:latin typeface="나눔고딕" pitchFamily="2" charset="-127"/>
              <a:ea typeface="나눔고딕" pitchFamily="2" charset="-127"/>
            </a:rPr>
            <a:t>창세기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1-4</a:t>
          </a:r>
          <a:r>
            <a:rPr lang="ko-KR" altLang="en-US" dirty="0">
              <a:latin typeface="나눔고딕" pitchFamily="2" charset="-127"/>
              <a:ea typeface="나눔고딕" pitchFamily="2" charset="-127"/>
            </a:rPr>
            <a:t>장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)</a:t>
          </a:r>
          <a:endParaRPr lang="ko-KR" altLang="en-US" dirty="0">
            <a:latin typeface="나눔고딕" pitchFamily="2" charset="-127"/>
            <a:ea typeface="나눔고딕" pitchFamily="2" charset="-127"/>
          </a:endParaRPr>
        </a:p>
      </dgm:t>
    </dgm:pt>
    <dgm:pt modelId="{9FADBF3A-DF28-4981-A3BA-8F62AA97699D}" type="parTrans" cxnId="{ED9B8C1A-6D47-46E2-8FE7-A9E82CF40C7F}">
      <dgm:prSet/>
      <dgm:spPr/>
      <dgm:t>
        <a:bodyPr/>
        <a:lstStyle/>
        <a:p>
          <a:pPr latinLnBrk="1"/>
          <a:endParaRPr lang="ko-KR" altLang="en-US"/>
        </a:p>
      </dgm:t>
    </dgm:pt>
    <dgm:pt modelId="{CA457F5C-3CBC-4CC4-AE06-17D5BC4EAA72}" type="sibTrans" cxnId="{ED9B8C1A-6D47-46E2-8FE7-A9E82CF40C7F}">
      <dgm:prSet/>
      <dgm:spPr/>
      <dgm:t>
        <a:bodyPr/>
        <a:lstStyle/>
        <a:p>
          <a:pPr latinLnBrk="1"/>
          <a:endParaRPr lang="ko-KR" altLang="en-US"/>
        </a:p>
      </dgm:t>
    </dgm:pt>
    <dgm:pt modelId="{DEBE1099-2788-48E2-97B3-FA21D3B96E97}">
      <dgm:prSet phldrT="[텍스트]"/>
      <dgm:spPr/>
      <dgm:t>
        <a:bodyPr/>
        <a:lstStyle/>
        <a:p>
          <a:pPr latinLnBrk="1"/>
          <a:r>
            <a:rPr lang="ko-KR" altLang="en-US" b="1" dirty="0">
              <a:latin typeface="나눔고딕" pitchFamily="2" charset="-127"/>
              <a:ea typeface="나눔고딕" pitchFamily="2" charset="-127"/>
            </a:rPr>
            <a:t>끝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dirty="0">
              <a:latin typeface="나눔고딕" pitchFamily="2" charset="-127"/>
              <a:ea typeface="나눔고딕" pitchFamily="2" charset="-127"/>
            </a:rPr>
            <a:t>완성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)</a:t>
          </a:r>
          <a:br>
            <a:rPr lang="en-US" altLang="ko-KR" dirty="0">
              <a:latin typeface="나눔고딕" pitchFamily="2" charset="-127"/>
              <a:ea typeface="나눔고딕" pitchFamily="2" charset="-127"/>
            </a:rPr>
          </a:br>
          <a:r>
            <a:rPr lang="en-US" altLang="ko-KR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dirty="0">
              <a:latin typeface="나눔고딕" pitchFamily="2" charset="-127"/>
              <a:ea typeface="나눔고딕" pitchFamily="2" charset="-127"/>
            </a:rPr>
            <a:t>요한계시록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17-22</a:t>
          </a:r>
          <a:r>
            <a:rPr lang="ko-KR" altLang="en-US" dirty="0">
              <a:latin typeface="나눔고딕" pitchFamily="2" charset="-127"/>
              <a:ea typeface="나눔고딕" pitchFamily="2" charset="-127"/>
            </a:rPr>
            <a:t>장</a:t>
          </a:r>
          <a:r>
            <a:rPr lang="en-US" altLang="ko-KR" dirty="0">
              <a:latin typeface="나눔고딕" pitchFamily="2" charset="-127"/>
              <a:ea typeface="나눔고딕" pitchFamily="2" charset="-127"/>
            </a:rPr>
            <a:t>)</a:t>
          </a:r>
          <a:endParaRPr lang="ko-KR" altLang="en-US" dirty="0">
            <a:latin typeface="나눔고딕" pitchFamily="2" charset="-127"/>
            <a:ea typeface="나눔고딕" pitchFamily="2" charset="-127"/>
          </a:endParaRPr>
        </a:p>
      </dgm:t>
    </dgm:pt>
    <dgm:pt modelId="{BC0EAD96-538C-4EDE-8161-C5CD51A5481C}" type="parTrans" cxnId="{065DA25B-6C2A-4B3D-AC0B-8651D54F6B4D}">
      <dgm:prSet/>
      <dgm:spPr/>
      <dgm:t>
        <a:bodyPr/>
        <a:lstStyle/>
        <a:p>
          <a:pPr latinLnBrk="1"/>
          <a:endParaRPr lang="ko-KR" altLang="en-US"/>
        </a:p>
      </dgm:t>
    </dgm:pt>
    <dgm:pt modelId="{4C966874-79B8-4B28-91D3-16E8EA5E7A55}" type="sibTrans" cxnId="{065DA25B-6C2A-4B3D-AC0B-8651D54F6B4D}">
      <dgm:prSet/>
      <dgm:spPr/>
      <dgm:t>
        <a:bodyPr/>
        <a:lstStyle/>
        <a:p>
          <a:pPr latinLnBrk="1"/>
          <a:endParaRPr lang="ko-KR" altLang="en-US"/>
        </a:p>
      </dgm:t>
    </dgm:pt>
    <dgm:pt modelId="{7CB3870F-C603-4C4C-B782-73D7D3776A65}" type="pres">
      <dgm:prSet presAssocID="{D2CC9599-A9B3-4EE1-9FAC-1475D67D594A}" presName="compositeShape" presStyleCnt="0">
        <dgm:presLayoutVars>
          <dgm:chMax val="2"/>
          <dgm:dir/>
          <dgm:resizeHandles val="exact"/>
        </dgm:presLayoutVars>
      </dgm:prSet>
      <dgm:spPr/>
    </dgm:pt>
    <dgm:pt modelId="{EAFB11F9-4B2D-4A87-90F3-A99D10C7B5A0}" type="pres">
      <dgm:prSet presAssocID="{D2CC9599-A9B3-4EE1-9FAC-1475D67D594A}" presName="ribbon" presStyleLbl="node1" presStyleIdx="0" presStyleCnt="1"/>
      <dgm:spPr>
        <a:solidFill>
          <a:srgbClr val="172A46"/>
        </a:solidFill>
      </dgm:spPr>
    </dgm:pt>
    <dgm:pt modelId="{756A390B-06BE-4053-B569-9D52CD84AF8A}" type="pres">
      <dgm:prSet presAssocID="{D2CC9599-A9B3-4EE1-9FAC-1475D67D594A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1D188D77-17B4-44A7-A780-B4E19D0391D2}" type="pres">
      <dgm:prSet presAssocID="{D2CC9599-A9B3-4EE1-9FAC-1475D67D594A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283DF04-5DF8-447E-996E-B94C7230F09B}" type="presOf" srcId="{2A017E6E-6F10-4DB4-B5B5-FC80B39A733F}" destId="{756A390B-06BE-4053-B569-9D52CD84AF8A}" srcOrd="0" destOrd="0" presId="urn:microsoft.com/office/officeart/2005/8/layout/arrow6"/>
    <dgm:cxn modelId="{ED9B8C1A-6D47-46E2-8FE7-A9E82CF40C7F}" srcId="{D2CC9599-A9B3-4EE1-9FAC-1475D67D594A}" destId="{2A017E6E-6F10-4DB4-B5B5-FC80B39A733F}" srcOrd="0" destOrd="0" parTransId="{9FADBF3A-DF28-4981-A3BA-8F62AA97699D}" sibTransId="{CA457F5C-3CBC-4CC4-AE06-17D5BC4EAA72}"/>
    <dgm:cxn modelId="{065DA25B-6C2A-4B3D-AC0B-8651D54F6B4D}" srcId="{D2CC9599-A9B3-4EE1-9FAC-1475D67D594A}" destId="{DEBE1099-2788-48E2-97B3-FA21D3B96E97}" srcOrd="1" destOrd="0" parTransId="{BC0EAD96-538C-4EDE-8161-C5CD51A5481C}" sibTransId="{4C966874-79B8-4B28-91D3-16E8EA5E7A55}"/>
    <dgm:cxn modelId="{B7948C7C-6DA6-4FD2-9C2C-A034C33C6D3E}" type="presOf" srcId="{DEBE1099-2788-48E2-97B3-FA21D3B96E97}" destId="{1D188D77-17B4-44A7-A780-B4E19D0391D2}" srcOrd="0" destOrd="0" presId="urn:microsoft.com/office/officeart/2005/8/layout/arrow6"/>
    <dgm:cxn modelId="{0A73A7F7-882E-41E2-A868-676B79EE39BB}" type="presOf" srcId="{D2CC9599-A9B3-4EE1-9FAC-1475D67D594A}" destId="{7CB3870F-C603-4C4C-B782-73D7D3776A65}" srcOrd="0" destOrd="0" presId="urn:microsoft.com/office/officeart/2005/8/layout/arrow6"/>
    <dgm:cxn modelId="{E5357BCC-C7C9-4800-B3CF-DB0695106C09}" type="presParOf" srcId="{7CB3870F-C603-4C4C-B782-73D7D3776A65}" destId="{EAFB11F9-4B2D-4A87-90F3-A99D10C7B5A0}" srcOrd="0" destOrd="0" presId="urn:microsoft.com/office/officeart/2005/8/layout/arrow6"/>
    <dgm:cxn modelId="{98F52ADE-6BCB-472E-8F1E-1778EB61A690}" type="presParOf" srcId="{7CB3870F-C603-4C4C-B782-73D7D3776A65}" destId="{756A390B-06BE-4053-B569-9D52CD84AF8A}" srcOrd="1" destOrd="0" presId="urn:microsoft.com/office/officeart/2005/8/layout/arrow6"/>
    <dgm:cxn modelId="{C4B5002F-9AFA-489A-A5A3-000220844E40}" type="presParOf" srcId="{7CB3870F-C603-4C4C-B782-73D7D3776A65}" destId="{1D188D77-17B4-44A7-A780-B4E19D0391D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7388BD-0D18-D34E-8ADC-134803FF3AE2}" type="doc">
      <dgm:prSet loTypeId="urn:microsoft.com/office/officeart/2005/8/layout/cycle6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1A127C3C-1ED7-1845-836E-CB4877BDFFEE}">
      <dgm:prSet phldrT="[텍스트]"/>
      <dgm:spPr/>
      <dgm:t>
        <a:bodyPr/>
        <a:lstStyle/>
        <a:p>
          <a:pPr latinLnBrk="1"/>
          <a:r>
            <a:rPr lang="ko-KR" altLang="en-US" b="1" i="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유일성</a:t>
          </a:r>
        </a:p>
      </dgm:t>
    </dgm:pt>
    <dgm:pt modelId="{FA7CC6D0-A0B4-EF44-BD35-F4862489CDD8}" type="parTrans" cxnId="{7F5D3DD8-961C-7146-AE81-C1CF3CC3D575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9918BAF6-D259-2E40-87B4-EFB047726909}" type="sibTrans" cxnId="{7F5D3DD8-961C-7146-AE81-C1CF3CC3D575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49E3731E-BE4D-BA42-8E83-E80499353A3E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인격성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A2F45800-2829-D648-9B7B-7846BA282026}" type="parTrans" cxnId="{F94A4A29-78FE-D84A-B419-8168612DD407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EBEF2317-2DA4-BC44-8032-640C05E7045F}" type="sibTrans" cxnId="{F94A4A29-78FE-D84A-B419-8168612DD407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C07F9910-2BFE-F649-BFFC-3197F76C0FCE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거룩성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F160BC91-A248-0B43-B914-C9523D681791}" type="parTrans" cxnId="{34703E43-95D7-0E41-9502-E4A0770FE21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7E0EA636-1EF6-7643-88D4-43D7391974DE}" type="sibTrans" cxnId="{34703E43-95D7-0E41-9502-E4A0770FE21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9D9B6E97-2006-1443-A072-F5EA827759B8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사랑성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33A21122-E989-E64F-AA17-E922E8746B30}" type="parTrans" cxnId="{236E2213-D198-DB47-86EF-A8F4B7BBF36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F8FBD933-AA4B-6540-9B71-8C86DD877F9C}" type="sibTrans" cxnId="{236E2213-D198-DB47-86EF-A8F4B7BBF36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85C31F6A-A7CF-024A-B4DE-AD9D605EE1FC}">
      <dgm:prSet phldrT="[텍스트]"/>
      <dgm:spPr/>
      <dgm:t>
        <a:bodyPr/>
        <a:lstStyle/>
        <a:p>
          <a:pPr latinLnBrk="1"/>
          <a:r>
            <a:rPr lang="ko-KR" altLang="en-US" b="1" i="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영원성</a:t>
          </a:r>
        </a:p>
      </dgm:t>
    </dgm:pt>
    <dgm:pt modelId="{F2B16C6A-2944-4240-8EAD-90AB8B91BD85}" type="parTrans" cxnId="{13DC5F05-CE8E-4749-9D3D-09EA5B7ACF02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BBA4E318-8B6B-F340-B4B1-D9ED912107D6}" type="sibTrans" cxnId="{13DC5F05-CE8E-4749-9D3D-09EA5B7ACF02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C2255AFB-C4A2-B848-AEF9-17A29AB7EFAB}" type="pres">
      <dgm:prSet presAssocID="{BE7388BD-0D18-D34E-8ADC-134803FF3AE2}" presName="cycle" presStyleCnt="0">
        <dgm:presLayoutVars>
          <dgm:dir/>
          <dgm:resizeHandles val="exact"/>
        </dgm:presLayoutVars>
      </dgm:prSet>
      <dgm:spPr/>
    </dgm:pt>
    <dgm:pt modelId="{950BEDEB-7AA6-0545-A21D-CAF07DD6DEC4}" type="pres">
      <dgm:prSet presAssocID="{1A127C3C-1ED7-1845-836E-CB4877BDFFEE}" presName="node" presStyleLbl="node1" presStyleIdx="0" presStyleCnt="5">
        <dgm:presLayoutVars>
          <dgm:bulletEnabled val="1"/>
        </dgm:presLayoutVars>
      </dgm:prSet>
      <dgm:spPr/>
    </dgm:pt>
    <dgm:pt modelId="{FF0FBD5B-43C9-654D-85AE-AD73FD019CFC}" type="pres">
      <dgm:prSet presAssocID="{1A127C3C-1ED7-1845-836E-CB4877BDFFEE}" presName="spNode" presStyleCnt="0"/>
      <dgm:spPr/>
    </dgm:pt>
    <dgm:pt modelId="{5C0B5305-4657-0B46-A6A2-92C4DD88BE7A}" type="pres">
      <dgm:prSet presAssocID="{9918BAF6-D259-2E40-87B4-EFB047726909}" presName="sibTrans" presStyleLbl="sibTrans1D1" presStyleIdx="0" presStyleCnt="5"/>
      <dgm:spPr/>
    </dgm:pt>
    <dgm:pt modelId="{56EE2734-2E86-F04F-BEA8-1CF2FD2DF715}" type="pres">
      <dgm:prSet presAssocID="{49E3731E-BE4D-BA42-8E83-E80499353A3E}" presName="node" presStyleLbl="node1" presStyleIdx="1" presStyleCnt="5">
        <dgm:presLayoutVars>
          <dgm:bulletEnabled val="1"/>
        </dgm:presLayoutVars>
      </dgm:prSet>
      <dgm:spPr/>
    </dgm:pt>
    <dgm:pt modelId="{7687564C-BE95-154B-8D2C-91376FD34D4C}" type="pres">
      <dgm:prSet presAssocID="{49E3731E-BE4D-BA42-8E83-E80499353A3E}" presName="spNode" presStyleCnt="0"/>
      <dgm:spPr/>
    </dgm:pt>
    <dgm:pt modelId="{730C5E98-7E21-9646-9089-449BC29D3C17}" type="pres">
      <dgm:prSet presAssocID="{EBEF2317-2DA4-BC44-8032-640C05E7045F}" presName="sibTrans" presStyleLbl="sibTrans1D1" presStyleIdx="1" presStyleCnt="5"/>
      <dgm:spPr/>
    </dgm:pt>
    <dgm:pt modelId="{6820E645-9D1E-CA43-9D78-33440A205D95}" type="pres">
      <dgm:prSet presAssocID="{C07F9910-2BFE-F649-BFFC-3197F76C0FCE}" presName="node" presStyleLbl="node1" presStyleIdx="2" presStyleCnt="5">
        <dgm:presLayoutVars>
          <dgm:bulletEnabled val="1"/>
        </dgm:presLayoutVars>
      </dgm:prSet>
      <dgm:spPr/>
    </dgm:pt>
    <dgm:pt modelId="{43D91517-E7E9-644E-8224-94C3CEDD0E7D}" type="pres">
      <dgm:prSet presAssocID="{C07F9910-2BFE-F649-BFFC-3197F76C0FCE}" presName="spNode" presStyleCnt="0"/>
      <dgm:spPr/>
    </dgm:pt>
    <dgm:pt modelId="{838E59E2-F1A4-1442-9F40-23CF33C33E04}" type="pres">
      <dgm:prSet presAssocID="{7E0EA636-1EF6-7643-88D4-43D7391974DE}" presName="sibTrans" presStyleLbl="sibTrans1D1" presStyleIdx="2" presStyleCnt="5"/>
      <dgm:spPr/>
    </dgm:pt>
    <dgm:pt modelId="{7EE0E4C4-0BB7-1D42-A7D7-A6AE158133C6}" type="pres">
      <dgm:prSet presAssocID="{9D9B6E97-2006-1443-A072-F5EA827759B8}" presName="node" presStyleLbl="node1" presStyleIdx="3" presStyleCnt="5">
        <dgm:presLayoutVars>
          <dgm:bulletEnabled val="1"/>
        </dgm:presLayoutVars>
      </dgm:prSet>
      <dgm:spPr/>
    </dgm:pt>
    <dgm:pt modelId="{7BE59DF6-0F04-D94C-9A39-57CD771CC090}" type="pres">
      <dgm:prSet presAssocID="{9D9B6E97-2006-1443-A072-F5EA827759B8}" presName="spNode" presStyleCnt="0"/>
      <dgm:spPr/>
    </dgm:pt>
    <dgm:pt modelId="{4876B44D-629B-D747-BE6D-9A1B6E10D9AD}" type="pres">
      <dgm:prSet presAssocID="{F8FBD933-AA4B-6540-9B71-8C86DD877F9C}" presName="sibTrans" presStyleLbl="sibTrans1D1" presStyleIdx="3" presStyleCnt="5"/>
      <dgm:spPr/>
    </dgm:pt>
    <dgm:pt modelId="{5570C73B-9954-194E-8E2A-02BB157C39FC}" type="pres">
      <dgm:prSet presAssocID="{85C31F6A-A7CF-024A-B4DE-AD9D605EE1FC}" presName="node" presStyleLbl="node1" presStyleIdx="4" presStyleCnt="5">
        <dgm:presLayoutVars>
          <dgm:bulletEnabled val="1"/>
        </dgm:presLayoutVars>
      </dgm:prSet>
      <dgm:spPr/>
    </dgm:pt>
    <dgm:pt modelId="{F59F16C8-604E-1F4C-A5B2-1962EEFAEBE9}" type="pres">
      <dgm:prSet presAssocID="{85C31F6A-A7CF-024A-B4DE-AD9D605EE1FC}" presName="spNode" presStyleCnt="0"/>
      <dgm:spPr/>
    </dgm:pt>
    <dgm:pt modelId="{6DC3C8C5-7CCB-C642-8D49-D48F340C0CB6}" type="pres">
      <dgm:prSet presAssocID="{BBA4E318-8B6B-F340-B4B1-D9ED912107D6}" presName="sibTrans" presStyleLbl="sibTrans1D1" presStyleIdx="4" presStyleCnt="5"/>
      <dgm:spPr/>
    </dgm:pt>
  </dgm:ptLst>
  <dgm:cxnLst>
    <dgm:cxn modelId="{13DC5F05-CE8E-4749-9D3D-09EA5B7ACF02}" srcId="{BE7388BD-0D18-D34E-8ADC-134803FF3AE2}" destId="{85C31F6A-A7CF-024A-B4DE-AD9D605EE1FC}" srcOrd="4" destOrd="0" parTransId="{F2B16C6A-2944-4240-8EAD-90AB8B91BD85}" sibTransId="{BBA4E318-8B6B-F340-B4B1-D9ED912107D6}"/>
    <dgm:cxn modelId="{D107130C-C24B-1342-8FEC-B3A4DA9C05F7}" type="presOf" srcId="{9D9B6E97-2006-1443-A072-F5EA827759B8}" destId="{7EE0E4C4-0BB7-1D42-A7D7-A6AE158133C6}" srcOrd="0" destOrd="0" presId="urn:microsoft.com/office/officeart/2005/8/layout/cycle6"/>
    <dgm:cxn modelId="{236E2213-D198-DB47-86EF-A8F4B7BBF368}" srcId="{BE7388BD-0D18-D34E-8ADC-134803FF3AE2}" destId="{9D9B6E97-2006-1443-A072-F5EA827759B8}" srcOrd="3" destOrd="0" parTransId="{33A21122-E989-E64F-AA17-E922E8746B30}" sibTransId="{F8FBD933-AA4B-6540-9B71-8C86DD877F9C}"/>
    <dgm:cxn modelId="{7FBA2821-D1FB-984E-A352-EBC94983EB5B}" type="presOf" srcId="{BE7388BD-0D18-D34E-8ADC-134803FF3AE2}" destId="{C2255AFB-C4A2-B848-AEF9-17A29AB7EFAB}" srcOrd="0" destOrd="0" presId="urn:microsoft.com/office/officeart/2005/8/layout/cycle6"/>
    <dgm:cxn modelId="{F94A4A29-78FE-D84A-B419-8168612DD407}" srcId="{BE7388BD-0D18-D34E-8ADC-134803FF3AE2}" destId="{49E3731E-BE4D-BA42-8E83-E80499353A3E}" srcOrd="1" destOrd="0" parTransId="{A2F45800-2829-D648-9B7B-7846BA282026}" sibTransId="{EBEF2317-2DA4-BC44-8032-640C05E7045F}"/>
    <dgm:cxn modelId="{34703E43-95D7-0E41-9502-E4A0770FE218}" srcId="{BE7388BD-0D18-D34E-8ADC-134803FF3AE2}" destId="{C07F9910-2BFE-F649-BFFC-3197F76C0FCE}" srcOrd="2" destOrd="0" parTransId="{F160BC91-A248-0B43-B914-C9523D681791}" sibTransId="{7E0EA636-1EF6-7643-88D4-43D7391974DE}"/>
    <dgm:cxn modelId="{9F2EB571-913D-084A-BB92-A3B13BA94CCB}" type="presOf" srcId="{EBEF2317-2DA4-BC44-8032-640C05E7045F}" destId="{730C5E98-7E21-9646-9089-449BC29D3C17}" srcOrd="0" destOrd="0" presId="urn:microsoft.com/office/officeart/2005/8/layout/cycle6"/>
    <dgm:cxn modelId="{6BF9A774-54D0-EC4B-9205-AC45F823FF96}" type="presOf" srcId="{49E3731E-BE4D-BA42-8E83-E80499353A3E}" destId="{56EE2734-2E86-F04F-BEA8-1CF2FD2DF715}" srcOrd="0" destOrd="0" presId="urn:microsoft.com/office/officeart/2005/8/layout/cycle6"/>
    <dgm:cxn modelId="{C8982080-7A20-CB42-883D-BBD6BD1EFA27}" type="presOf" srcId="{1A127C3C-1ED7-1845-836E-CB4877BDFFEE}" destId="{950BEDEB-7AA6-0545-A21D-CAF07DD6DEC4}" srcOrd="0" destOrd="0" presId="urn:microsoft.com/office/officeart/2005/8/layout/cycle6"/>
    <dgm:cxn modelId="{84C19AA2-1941-D940-AEAB-497C0EC3A27C}" type="presOf" srcId="{F8FBD933-AA4B-6540-9B71-8C86DD877F9C}" destId="{4876B44D-629B-D747-BE6D-9A1B6E10D9AD}" srcOrd="0" destOrd="0" presId="urn:microsoft.com/office/officeart/2005/8/layout/cycle6"/>
    <dgm:cxn modelId="{468B73A9-D7F0-954F-98C5-E06BDB556594}" type="presOf" srcId="{BBA4E318-8B6B-F340-B4B1-D9ED912107D6}" destId="{6DC3C8C5-7CCB-C642-8D49-D48F340C0CB6}" srcOrd="0" destOrd="0" presId="urn:microsoft.com/office/officeart/2005/8/layout/cycle6"/>
    <dgm:cxn modelId="{5BF8D1D7-3D48-B545-99FA-E93E2B5D5B36}" type="presOf" srcId="{7E0EA636-1EF6-7643-88D4-43D7391974DE}" destId="{838E59E2-F1A4-1442-9F40-23CF33C33E04}" srcOrd="0" destOrd="0" presId="urn:microsoft.com/office/officeart/2005/8/layout/cycle6"/>
    <dgm:cxn modelId="{7F5D3DD8-961C-7146-AE81-C1CF3CC3D575}" srcId="{BE7388BD-0D18-D34E-8ADC-134803FF3AE2}" destId="{1A127C3C-1ED7-1845-836E-CB4877BDFFEE}" srcOrd="0" destOrd="0" parTransId="{FA7CC6D0-A0B4-EF44-BD35-F4862489CDD8}" sibTransId="{9918BAF6-D259-2E40-87B4-EFB047726909}"/>
    <dgm:cxn modelId="{A4CF77E0-69BE-3A4B-8F21-261987E7B5C5}" type="presOf" srcId="{85C31F6A-A7CF-024A-B4DE-AD9D605EE1FC}" destId="{5570C73B-9954-194E-8E2A-02BB157C39FC}" srcOrd="0" destOrd="0" presId="urn:microsoft.com/office/officeart/2005/8/layout/cycle6"/>
    <dgm:cxn modelId="{4C467FE9-7ECE-6247-92BC-247DBA1C9C56}" type="presOf" srcId="{C07F9910-2BFE-F649-BFFC-3197F76C0FCE}" destId="{6820E645-9D1E-CA43-9D78-33440A205D95}" srcOrd="0" destOrd="0" presId="urn:microsoft.com/office/officeart/2005/8/layout/cycle6"/>
    <dgm:cxn modelId="{F91C31EC-7555-8147-ACD5-C5EE674DEF65}" type="presOf" srcId="{9918BAF6-D259-2E40-87B4-EFB047726909}" destId="{5C0B5305-4657-0B46-A6A2-92C4DD88BE7A}" srcOrd="0" destOrd="0" presId="urn:microsoft.com/office/officeart/2005/8/layout/cycle6"/>
    <dgm:cxn modelId="{19889D01-A1ED-F945-8E7C-CBA0C1FBD867}" type="presParOf" srcId="{C2255AFB-C4A2-B848-AEF9-17A29AB7EFAB}" destId="{950BEDEB-7AA6-0545-A21D-CAF07DD6DEC4}" srcOrd="0" destOrd="0" presId="urn:microsoft.com/office/officeart/2005/8/layout/cycle6"/>
    <dgm:cxn modelId="{636A9A76-7F7F-D145-8469-B4D77A675D3F}" type="presParOf" srcId="{C2255AFB-C4A2-B848-AEF9-17A29AB7EFAB}" destId="{FF0FBD5B-43C9-654D-85AE-AD73FD019CFC}" srcOrd="1" destOrd="0" presId="urn:microsoft.com/office/officeart/2005/8/layout/cycle6"/>
    <dgm:cxn modelId="{C7B587AB-3E8B-984D-A8E7-E69F0DC50D3B}" type="presParOf" srcId="{C2255AFB-C4A2-B848-AEF9-17A29AB7EFAB}" destId="{5C0B5305-4657-0B46-A6A2-92C4DD88BE7A}" srcOrd="2" destOrd="0" presId="urn:microsoft.com/office/officeart/2005/8/layout/cycle6"/>
    <dgm:cxn modelId="{178272C2-02B4-3C4C-BF77-3675863FE627}" type="presParOf" srcId="{C2255AFB-C4A2-B848-AEF9-17A29AB7EFAB}" destId="{56EE2734-2E86-F04F-BEA8-1CF2FD2DF715}" srcOrd="3" destOrd="0" presId="urn:microsoft.com/office/officeart/2005/8/layout/cycle6"/>
    <dgm:cxn modelId="{A649E210-8F09-DE41-BF27-F3D2336A786E}" type="presParOf" srcId="{C2255AFB-C4A2-B848-AEF9-17A29AB7EFAB}" destId="{7687564C-BE95-154B-8D2C-91376FD34D4C}" srcOrd="4" destOrd="0" presId="urn:microsoft.com/office/officeart/2005/8/layout/cycle6"/>
    <dgm:cxn modelId="{567639E1-4F2A-5449-82DF-79382BAB8F9D}" type="presParOf" srcId="{C2255AFB-C4A2-B848-AEF9-17A29AB7EFAB}" destId="{730C5E98-7E21-9646-9089-449BC29D3C17}" srcOrd="5" destOrd="0" presId="urn:microsoft.com/office/officeart/2005/8/layout/cycle6"/>
    <dgm:cxn modelId="{7BCE0F5B-B029-8D49-BD06-2B0D3DA4C7F7}" type="presParOf" srcId="{C2255AFB-C4A2-B848-AEF9-17A29AB7EFAB}" destId="{6820E645-9D1E-CA43-9D78-33440A205D95}" srcOrd="6" destOrd="0" presId="urn:microsoft.com/office/officeart/2005/8/layout/cycle6"/>
    <dgm:cxn modelId="{D201BD4B-1277-9248-9A41-36267FCC6A33}" type="presParOf" srcId="{C2255AFB-C4A2-B848-AEF9-17A29AB7EFAB}" destId="{43D91517-E7E9-644E-8224-94C3CEDD0E7D}" srcOrd="7" destOrd="0" presId="urn:microsoft.com/office/officeart/2005/8/layout/cycle6"/>
    <dgm:cxn modelId="{43B73591-D79F-6243-A607-BCCE712453DD}" type="presParOf" srcId="{C2255AFB-C4A2-B848-AEF9-17A29AB7EFAB}" destId="{838E59E2-F1A4-1442-9F40-23CF33C33E04}" srcOrd="8" destOrd="0" presId="urn:microsoft.com/office/officeart/2005/8/layout/cycle6"/>
    <dgm:cxn modelId="{79D2242A-1A07-7C4D-8C79-7C1FBDE29A2E}" type="presParOf" srcId="{C2255AFB-C4A2-B848-AEF9-17A29AB7EFAB}" destId="{7EE0E4C4-0BB7-1D42-A7D7-A6AE158133C6}" srcOrd="9" destOrd="0" presId="urn:microsoft.com/office/officeart/2005/8/layout/cycle6"/>
    <dgm:cxn modelId="{099AC2C7-A89B-434B-BB6C-94E92DA1CE3A}" type="presParOf" srcId="{C2255AFB-C4A2-B848-AEF9-17A29AB7EFAB}" destId="{7BE59DF6-0F04-D94C-9A39-57CD771CC090}" srcOrd="10" destOrd="0" presId="urn:microsoft.com/office/officeart/2005/8/layout/cycle6"/>
    <dgm:cxn modelId="{E43D31A5-935C-1745-8C21-AA15A5A53A22}" type="presParOf" srcId="{C2255AFB-C4A2-B848-AEF9-17A29AB7EFAB}" destId="{4876B44D-629B-D747-BE6D-9A1B6E10D9AD}" srcOrd="11" destOrd="0" presId="urn:microsoft.com/office/officeart/2005/8/layout/cycle6"/>
    <dgm:cxn modelId="{ECD5D1F7-36B4-AA4E-9F42-65EA2CDF53EE}" type="presParOf" srcId="{C2255AFB-C4A2-B848-AEF9-17A29AB7EFAB}" destId="{5570C73B-9954-194E-8E2A-02BB157C39FC}" srcOrd="12" destOrd="0" presId="urn:microsoft.com/office/officeart/2005/8/layout/cycle6"/>
    <dgm:cxn modelId="{61D65E12-7258-454C-A76D-857A760E7C24}" type="presParOf" srcId="{C2255AFB-C4A2-B848-AEF9-17A29AB7EFAB}" destId="{F59F16C8-604E-1F4C-A5B2-1962EEFAEBE9}" srcOrd="13" destOrd="0" presId="urn:microsoft.com/office/officeart/2005/8/layout/cycle6"/>
    <dgm:cxn modelId="{58AA3C68-23DE-7E41-809A-560C68483566}" type="presParOf" srcId="{C2255AFB-C4A2-B848-AEF9-17A29AB7EFAB}" destId="{6DC3C8C5-7CCB-C642-8D49-D48F340C0CB6}" srcOrd="14" destOrd="0" presId="urn:microsoft.com/office/officeart/2005/8/layout/cycle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7388BD-0D18-D34E-8ADC-134803FF3AE2}" type="doc">
      <dgm:prSet loTypeId="urn:microsoft.com/office/officeart/2005/8/layout/cycle6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1A127C3C-1ED7-1845-836E-CB4877BDFFEE}">
      <dgm:prSet phldrT="[텍스트]"/>
      <dgm:spPr/>
      <dgm:t>
        <a:bodyPr/>
        <a:lstStyle/>
        <a:p>
          <a:pPr latinLnBrk="1"/>
          <a:r>
            <a:rPr lang="ko-KR" altLang="en-US" b="1" i="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유일성</a:t>
          </a:r>
        </a:p>
      </dgm:t>
    </dgm:pt>
    <dgm:pt modelId="{FA7CC6D0-A0B4-EF44-BD35-F4862489CDD8}" type="parTrans" cxnId="{7F5D3DD8-961C-7146-AE81-C1CF3CC3D575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9918BAF6-D259-2E40-87B4-EFB047726909}" type="sibTrans" cxnId="{7F5D3DD8-961C-7146-AE81-C1CF3CC3D575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49E3731E-BE4D-BA42-8E83-E80499353A3E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인격성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A2F45800-2829-D648-9B7B-7846BA282026}" type="parTrans" cxnId="{F94A4A29-78FE-D84A-B419-8168612DD407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EBEF2317-2DA4-BC44-8032-640C05E7045F}" type="sibTrans" cxnId="{F94A4A29-78FE-D84A-B419-8168612DD407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C07F9910-2BFE-F649-BFFC-3197F76C0FCE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거룩성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F160BC91-A248-0B43-B914-C9523D681791}" type="parTrans" cxnId="{34703E43-95D7-0E41-9502-E4A0770FE21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7E0EA636-1EF6-7643-88D4-43D7391974DE}" type="sibTrans" cxnId="{34703E43-95D7-0E41-9502-E4A0770FE21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9D9B6E97-2006-1443-A072-F5EA827759B8}">
      <dgm:prSet phldrT="[텍스트]"/>
      <dgm:spPr/>
      <dgm:t>
        <a:bodyPr/>
        <a:lstStyle/>
        <a:p>
          <a:pPr latinLnBrk="1"/>
          <a:r>
            <a:rPr lang="ko-KR" altLang="en-US" b="1" i="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사랑성</a:t>
          </a:r>
          <a:endParaRPr lang="ko-KR" altLang="en-US" b="1" i="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33A21122-E989-E64F-AA17-E922E8746B30}" type="parTrans" cxnId="{236E2213-D198-DB47-86EF-A8F4B7BBF36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F8FBD933-AA4B-6540-9B71-8C86DD877F9C}" type="sibTrans" cxnId="{236E2213-D198-DB47-86EF-A8F4B7BBF368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85C31F6A-A7CF-024A-B4DE-AD9D605EE1FC}">
      <dgm:prSet phldrT="[텍스트]"/>
      <dgm:spPr/>
      <dgm:t>
        <a:bodyPr/>
        <a:lstStyle/>
        <a:p>
          <a:pPr latinLnBrk="1"/>
          <a:r>
            <a:rPr lang="ko-KR" altLang="en-US" b="1" i="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영원성</a:t>
          </a:r>
        </a:p>
      </dgm:t>
    </dgm:pt>
    <dgm:pt modelId="{F2B16C6A-2944-4240-8EAD-90AB8B91BD85}" type="parTrans" cxnId="{13DC5F05-CE8E-4749-9D3D-09EA5B7ACF02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BBA4E318-8B6B-F340-B4B1-D9ED912107D6}" type="sibTrans" cxnId="{13DC5F05-CE8E-4749-9D3D-09EA5B7ACF02}">
      <dgm:prSet/>
      <dgm:spPr/>
      <dgm:t>
        <a:bodyPr/>
        <a:lstStyle/>
        <a:p>
          <a:pPr latinLnBrk="1"/>
          <a:endParaRPr lang="ko-KR" altLang="en-US" b="1" i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gm:t>
    </dgm:pt>
    <dgm:pt modelId="{C2255AFB-C4A2-B848-AEF9-17A29AB7EFAB}" type="pres">
      <dgm:prSet presAssocID="{BE7388BD-0D18-D34E-8ADC-134803FF3AE2}" presName="cycle" presStyleCnt="0">
        <dgm:presLayoutVars>
          <dgm:dir/>
          <dgm:resizeHandles val="exact"/>
        </dgm:presLayoutVars>
      </dgm:prSet>
      <dgm:spPr/>
    </dgm:pt>
    <dgm:pt modelId="{950BEDEB-7AA6-0545-A21D-CAF07DD6DEC4}" type="pres">
      <dgm:prSet presAssocID="{1A127C3C-1ED7-1845-836E-CB4877BDFFEE}" presName="node" presStyleLbl="node1" presStyleIdx="0" presStyleCnt="5">
        <dgm:presLayoutVars>
          <dgm:bulletEnabled val="1"/>
        </dgm:presLayoutVars>
      </dgm:prSet>
      <dgm:spPr/>
    </dgm:pt>
    <dgm:pt modelId="{FF0FBD5B-43C9-654D-85AE-AD73FD019CFC}" type="pres">
      <dgm:prSet presAssocID="{1A127C3C-1ED7-1845-836E-CB4877BDFFEE}" presName="spNode" presStyleCnt="0"/>
      <dgm:spPr/>
    </dgm:pt>
    <dgm:pt modelId="{5C0B5305-4657-0B46-A6A2-92C4DD88BE7A}" type="pres">
      <dgm:prSet presAssocID="{9918BAF6-D259-2E40-87B4-EFB047726909}" presName="sibTrans" presStyleLbl="sibTrans1D1" presStyleIdx="0" presStyleCnt="5"/>
      <dgm:spPr/>
    </dgm:pt>
    <dgm:pt modelId="{56EE2734-2E86-F04F-BEA8-1CF2FD2DF715}" type="pres">
      <dgm:prSet presAssocID="{49E3731E-BE4D-BA42-8E83-E80499353A3E}" presName="node" presStyleLbl="node1" presStyleIdx="1" presStyleCnt="5">
        <dgm:presLayoutVars>
          <dgm:bulletEnabled val="1"/>
        </dgm:presLayoutVars>
      </dgm:prSet>
      <dgm:spPr/>
    </dgm:pt>
    <dgm:pt modelId="{7687564C-BE95-154B-8D2C-91376FD34D4C}" type="pres">
      <dgm:prSet presAssocID="{49E3731E-BE4D-BA42-8E83-E80499353A3E}" presName="spNode" presStyleCnt="0"/>
      <dgm:spPr/>
    </dgm:pt>
    <dgm:pt modelId="{730C5E98-7E21-9646-9089-449BC29D3C17}" type="pres">
      <dgm:prSet presAssocID="{EBEF2317-2DA4-BC44-8032-640C05E7045F}" presName="sibTrans" presStyleLbl="sibTrans1D1" presStyleIdx="1" presStyleCnt="5"/>
      <dgm:spPr/>
    </dgm:pt>
    <dgm:pt modelId="{6820E645-9D1E-CA43-9D78-33440A205D95}" type="pres">
      <dgm:prSet presAssocID="{C07F9910-2BFE-F649-BFFC-3197F76C0FCE}" presName="node" presStyleLbl="node1" presStyleIdx="2" presStyleCnt="5">
        <dgm:presLayoutVars>
          <dgm:bulletEnabled val="1"/>
        </dgm:presLayoutVars>
      </dgm:prSet>
      <dgm:spPr/>
    </dgm:pt>
    <dgm:pt modelId="{43D91517-E7E9-644E-8224-94C3CEDD0E7D}" type="pres">
      <dgm:prSet presAssocID="{C07F9910-2BFE-F649-BFFC-3197F76C0FCE}" presName="spNode" presStyleCnt="0"/>
      <dgm:spPr/>
    </dgm:pt>
    <dgm:pt modelId="{838E59E2-F1A4-1442-9F40-23CF33C33E04}" type="pres">
      <dgm:prSet presAssocID="{7E0EA636-1EF6-7643-88D4-43D7391974DE}" presName="sibTrans" presStyleLbl="sibTrans1D1" presStyleIdx="2" presStyleCnt="5"/>
      <dgm:spPr/>
    </dgm:pt>
    <dgm:pt modelId="{7EE0E4C4-0BB7-1D42-A7D7-A6AE158133C6}" type="pres">
      <dgm:prSet presAssocID="{9D9B6E97-2006-1443-A072-F5EA827759B8}" presName="node" presStyleLbl="node1" presStyleIdx="3" presStyleCnt="5">
        <dgm:presLayoutVars>
          <dgm:bulletEnabled val="1"/>
        </dgm:presLayoutVars>
      </dgm:prSet>
      <dgm:spPr/>
    </dgm:pt>
    <dgm:pt modelId="{7BE59DF6-0F04-D94C-9A39-57CD771CC090}" type="pres">
      <dgm:prSet presAssocID="{9D9B6E97-2006-1443-A072-F5EA827759B8}" presName="spNode" presStyleCnt="0"/>
      <dgm:spPr/>
    </dgm:pt>
    <dgm:pt modelId="{4876B44D-629B-D747-BE6D-9A1B6E10D9AD}" type="pres">
      <dgm:prSet presAssocID="{F8FBD933-AA4B-6540-9B71-8C86DD877F9C}" presName="sibTrans" presStyleLbl="sibTrans1D1" presStyleIdx="3" presStyleCnt="5"/>
      <dgm:spPr/>
    </dgm:pt>
    <dgm:pt modelId="{5570C73B-9954-194E-8E2A-02BB157C39FC}" type="pres">
      <dgm:prSet presAssocID="{85C31F6A-A7CF-024A-B4DE-AD9D605EE1FC}" presName="node" presStyleLbl="node1" presStyleIdx="4" presStyleCnt="5">
        <dgm:presLayoutVars>
          <dgm:bulletEnabled val="1"/>
        </dgm:presLayoutVars>
      </dgm:prSet>
      <dgm:spPr/>
    </dgm:pt>
    <dgm:pt modelId="{F59F16C8-604E-1F4C-A5B2-1962EEFAEBE9}" type="pres">
      <dgm:prSet presAssocID="{85C31F6A-A7CF-024A-B4DE-AD9D605EE1FC}" presName="spNode" presStyleCnt="0"/>
      <dgm:spPr/>
    </dgm:pt>
    <dgm:pt modelId="{6DC3C8C5-7CCB-C642-8D49-D48F340C0CB6}" type="pres">
      <dgm:prSet presAssocID="{BBA4E318-8B6B-F340-B4B1-D9ED912107D6}" presName="sibTrans" presStyleLbl="sibTrans1D1" presStyleIdx="4" presStyleCnt="5"/>
      <dgm:spPr/>
    </dgm:pt>
  </dgm:ptLst>
  <dgm:cxnLst>
    <dgm:cxn modelId="{13DC5F05-CE8E-4749-9D3D-09EA5B7ACF02}" srcId="{BE7388BD-0D18-D34E-8ADC-134803FF3AE2}" destId="{85C31F6A-A7CF-024A-B4DE-AD9D605EE1FC}" srcOrd="4" destOrd="0" parTransId="{F2B16C6A-2944-4240-8EAD-90AB8B91BD85}" sibTransId="{BBA4E318-8B6B-F340-B4B1-D9ED912107D6}"/>
    <dgm:cxn modelId="{D107130C-C24B-1342-8FEC-B3A4DA9C05F7}" type="presOf" srcId="{9D9B6E97-2006-1443-A072-F5EA827759B8}" destId="{7EE0E4C4-0BB7-1D42-A7D7-A6AE158133C6}" srcOrd="0" destOrd="0" presId="urn:microsoft.com/office/officeart/2005/8/layout/cycle6"/>
    <dgm:cxn modelId="{236E2213-D198-DB47-86EF-A8F4B7BBF368}" srcId="{BE7388BD-0D18-D34E-8ADC-134803FF3AE2}" destId="{9D9B6E97-2006-1443-A072-F5EA827759B8}" srcOrd="3" destOrd="0" parTransId="{33A21122-E989-E64F-AA17-E922E8746B30}" sibTransId="{F8FBD933-AA4B-6540-9B71-8C86DD877F9C}"/>
    <dgm:cxn modelId="{7FBA2821-D1FB-984E-A352-EBC94983EB5B}" type="presOf" srcId="{BE7388BD-0D18-D34E-8ADC-134803FF3AE2}" destId="{C2255AFB-C4A2-B848-AEF9-17A29AB7EFAB}" srcOrd="0" destOrd="0" presId="urn:microsoft.com/office/officeart/2005/8/layout/cycle6"/>
    <dgm:cxn modelId="{F94A4A29-78FE-D84A-B419-8168612DD407}" srcId="{BE7388BD-0D18-D34E-8ADC-134803FF3AE2}" destId="{49E3731E-BE4D-BA42-8E83-E80499353A3E}" srcOrd="1" destOrd="0" parTransId="{A2F45800-2829-D648-9B7B-7846BA282026}" sibTransId="{EBEF2317-2DA4-BC44-8032-640C05E7045F}"/>
    <dgm:cxn modelId="{34703E43-95D7-0E41-9502-E4A0770FE218}" srcId="{BE7388BD-0D18-D34E-8ADC-134803FF3AE2}" destId="{C07F9910-2BFE-F649-BFFC-3197F76C0FCE}" srcOrd="2" destOrd="0" parTransId="{F160BC91-A248-0B43-B914-C9523D681791}" sibTransId="{7E0EA636-1EF6-7643-88D4-43D7391974DE}"/>
    <dgm:cxn modelId="{9F2EB571-913D-084A-BB92-A3B13BA94CCB}" type="presOf" srcId="{EBEF2317-2DA4-BC44-8032-640C05E7045F}" destId="{730C5E98-7E21-9646-9089-449BC29D3C17}" srcOrd="0" destOrd="0" presId="urn:microsoft.com/office/officeart/2005/8/layout/cycle6"/>
    <dgm:cxn modelId="{6BF9A774-54D0-EC4B-9205-AC45F823FF96}" type="presOf" srcId="{49E3731E-BE4D-BA42-8E83-E80499353A3E}" destId="{56EE2734-2E86-F04F-BEA8-1CF2FD2DF715}" srcOrd="0" destOrd="0" presId="urn:microsoft.com/office/officeart/2005/8/layout/cycle6"/>
    <dgm:cxn modelId="{C8982080-7A20-CB42-883D-BBD6BD1EFA27}" type="presOf" srcId="{1A127C3C-1ED7-1845-836E-CB4877BDFFEE}" destId="{950BEDEB-7AA6-0545-A21D-CAF07DD6DEC4}" srcOrd="0" destOrd="0" presId="urn:microsoft.com/office/officeart/2005/8/layout/cycle6"/>
    <dgm:cxn modelId="{84C19AA2-1941-D940-AEAB-497C0EC3A27C}" type="presOf" srcId="{F8FBD933-AA4B-6540-9B71-8C86DD877F9C}" destId="{4876B44D-629B-D747-BE6D-9A1B6E10D9AD}" srcOrd="0" destOrd="0" presId="urn:microsoft.com/office/officeart/2005/8/layout/cycle6"/>
    <dgm:cxn modelId="{468B73A9-D7F0-954F-98C5-E06BDB556594}" type="presOf" srcId="{BBA4E318-8B6B-F340-B4B1-D9ED912107D6}" destId="{6DC3C8C5-7CCB-C642-8D49-D48F340C0CB6}" srcOrd="0" destOrd="0" presId="urn:microsoft.com/office/officeart/2005/8/layout/cycle6"/>
    <dgm:cxn modelId="{5BF8D1D7-3D48-B545-99FA-E93E2B5D5B36}" type="presOf" srcId="{7E0EA636-1EF6-7643-88D4-43D7391974DE}" destId="{838E59E2-F1A4-1442-9F40-23CF33C33E04}" srcOrd="0" destOrd="0" presId="urn:microsoft.com/office/officeart/2005/8/layout/cycle6"/>
    <dgm:cxn modelId="{7F5D3DD8-961C-7146-AE81-C1CF3CC3D575}" srcId="{BE7388BD-0D18-D34E-8ADC-134803FF3AE2}" destId="{1A127C3C-1ED7-1845-836E-CB4877BDFFEE}" srcOrd="0" destOrd="0" parTransId="{FA7CC6D0-A0B4-EF44-BD35-F4862489CDD8}" sibTransId="{9918BAF6-D259-2E40-87B4-EFB047726909}"/>
    <dgm:cxn modelId="{A4CF77E0-69BE-3A4B-8F21-261987E7B5C5}" type="presOf" srcId="{85C31F6A-A7CF-024A-B4DE-AD9D605EE1FC}" destId="{5570C73B-9954-194E-8E2A-02BB157C39FC}" srcOrd="0" destOrd="0" presId="urn:microsoft.com/office/officeart/2005/8/layout/cycle6"/>
    <dgm:cxn modelId="{4C467FE9-7ECE-6247-92BC-247DBA1C9C56}" type="presOf" srcId="{C07F9910-2BFE-F649-BFFC-3197F76C0FCE}" destId="{6820E645-9D1E-CA43-9D78-33440A205D95}" srcOrd="0" destOrd="0" presId="urn:microsoft.com/office/officeart/2005/8/layout/cycle6"/>
    <dgm:cxn modelId="{F91C31EC-7555-8147-ACD5-C5EE674DEF65}" type="presOf" srcId="{9918BAF6-D259-2E40-87B4-EFB047726909}" destId="{5C0B5305-4657-0B46-A6A2-92C4DD88BE7A}" srcOrd="0" destOrd="0" presId="urn:microsoft.com/office/officeart/2005/8/layout/cycle6"/>
    <dgm:cxn modelId="{19889D01-A1ED-F945-8E7C-CBA0C1FBD867}" type="presParOf" srcId="{C2255AFB-C4A2-B848-AEF9-17A29AB7EFAB}" destId="{950BEDEB-7AA6-0545-A21D-CAF07DD6DEC4}" srcOrd="0" destOrd="0" presId="urn:microsoft.com/office/officeart/2005/8/layout/cycle6"/>
    <dgm:cxn modelId="{636A9A76-7F7F-D145-8469-B4D77A675D3F}" type="presParOf" srcId="{C2255AFB-C4A2-B848-AEF9-17A29AB7EFAB}" destId="{FF0FBD5B-43C9-654D-85AE-AD73FD019CFC}" srcOrd="1" destOrd="0" presId="urn:microsoft.com/office/officeart/2005/8/layout/cycle6"/>
    <dgm:cxn modelId="{C7B587AB-3E8B-984D-A8E7-E69F0DC50D3B}" type="presParOf" srcId="{C2255AFB-C4A2-B848-AEF9-17A29AB7EFAB}" destId="{5C0B5305-4657-0B46-A6A2-92C4DD88BE7A}" srcOrd="2" destOrd="0" presId="urn:microsoft.com/office/officeart/2005/8/layout/cycle6"/>
    <dgm:cxn modelId="{178272C2-02B4-3C4C-BF77-3675863FE627}" type="presParOf" srcId="{C2255AFB-C4A2-B848-AEF9-17A29AB7EFAB}" destId="{56EE2734-2E86-F04F-BEA8-1CF2FD2DF715}" srcOrd="3" destOrd="0" presId="urn:microsoft.com/office/officeart/2005/8/layout/cycle6"/>
    <dgm:cxn modelId="{A649E210-8F09-DE41-BF27-F3D2336A786E}" type="presParOf" srcId="{C2255AFB-C4A2-B848-AEF9-17A29AB7EFAB}" destId="{7687564C-BE95-154B-8D2C-91376FD34D4C}" srcOrd="4" destOrd="0" presId="urn:microsoft.com/office/officeart/2005/8/layout/cycle6"/>
    <dgm:cxn modelId="{567639E1-4F2A-5449-82DF-79382BAB8F9D}" type="presParOf" srcId="{C2255AFB-C4A2-B848-AEF9-17A29AB7EFAB}" destId="{730C5E98-7E21-9646-9089-449BC29D3C17}" srcOrd="5" destOrd="0" presId="urn:microsoft.com/office/officeart/2005/8/layout/cycle6"/>
    <dgm:cxn modelId="{7BCE0F5B-B029-8D49-BD06-2B0D3DA4C7F7}" type="presParOf" srcId="{C2255AFB-C4A2-B848-AEF9-17A29AB7EFAB}" destId="{6820E645-9D1E-CA43-9D78-33440A205D95}" srcOrd="6" destOrd="0" presId="urn:microsoft.com/office/officeart/2005/8/layout/cycle6"/>
    <dgm:cxn modelId="{D201BD4B-1277-9248-9A41-36267FCC6A33}" type="presParOf" srcId="{C2255AFB-C4A2-B848-AEF9-17A29AB7EFAB}" destId="{43D91517-E7E9-644E-8224-94C3CEDD0E7D}" srcOrd="7" destOrd="0" presId="urn:microsoft.com/office/officeart/2005/8/layout/cycle6"/>
    <dgm:cxn modelId="{43B73591-D79F-6243-A607-BCCE712453DD}" type="presParOf" srcId="{C2255AFB-C4A2-B848-AEF9-17A29AB7EFAB}" destId="{838E59E2-F1A4-1442-9F40-23CF33C33E04}" srcOrd="8" destOrd="0" presId="urn:microsoft.com/office/officeart/2005/8/layout/cycle6"/>
    <dgm:cxn modelId="{79D2242A-1A07-7C4D-8C79-7C1FBDE29A2E}" type="presParOf" srcId="{C2255AFB-C4A2-B848-AEF9-17A29AB7EFAB}" destId="{7EE0E4C4-0BB7-1D42-A7D7-A6AE158133C6}" srcOrd="9" destOrd="0" presId="urn:microsoft.com/office/officeart/2005/8/layout/cycle6"/>
    <dgm:cxn modelId="{099AC2C7-A89B-434B-BB6C-94E92DA1CE3A}" type="presParOf" srcId="{C2255AFB-C4A2-B848-AEF9-17A29AB7EFAB}" destId="{7BE59DF6-0F04-D94C-9A39-57CD771CC090}" srcOrd="10" destOrd="0" presId="urn:microsoft.com/office/officeart/2005/8/layout/cycle6"/>
    <dgm:cxn modelId="{E43D31A5-935C-1745-8C21-AA15A5A53A22}" type="presParOf" srcId="{C2255AFB-C4A2-B848-AEF9-17A29AB7EFAB}" destId="{4876B44D-629B-D747-BE6D-9A1B6E10D9AD}" srcOrd="11" destOrd="0" presId="urn:microsoft.com/office/officeart/2005/8/layout/cycle6"/>
    <dgm:cxn modelId="{ECD5D1F7-36B4-AA4E-9F42-65EA2CDF53EE}" type="presParOf" srcId="{C2255AFB-C4A2-B848-AEF9-17A29AB7EFAB}" destId="{5570C73B-9954-194E-8E2A-02BB157C39FC}" srcOrd="12" destOrd="0" presId="urn:microsoft.com/office/officeart/2005/8/layout/cycle6"/>
    <dgm:cxn modelId="{61D65E12-7258-454C-A76D-857A760E7C24}" type="presParOf" srcId="{C2255AFB-C4A2-B848-AEF9-17A29AB7EFAB}" destId="{F59F16C8-604E-1F4C-A5B2-1962EEFAEBE9}" srcOrd="13" destOrd="0" presId="urn:microsoft.com/office/officeart/2005/8/layout/cycle6"/>
    <dgm:cxn modelId="{58AA3C68-23DE-7E41-809A-560C68483566}" type="presParOf" srcId="{C2255AFB-C4A2-B848-AEF9-17A29AB7EFAB}" destId="{6DC3C8C5-7CCB-C642-8D49-D48F340C0CB6}" srcOrd="14" destOrd="0" presId="urn:microsoft.com/office/officeart/2005/8/layout/cycle6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33C849-B6A8-4781-8641-504ACB368EB5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9EF8BA33-C5CF-4B10-97F6-F91C25339AE6}">
      <dgm:prSet phldrT="[텍스트]"/>
      <dgm:spPr/>
      <dgm:t>
        <a:bodyPr/>
        <a:lstStyle/>
        <a:p>
          <a:pPr latinLnBrk="1"/>
          <a:r>
            <a:rPr lang="ko-KR" altLang="en-US" dirty="0"/>
            <a:t>시작</a:t>
          </a:r>
          <a:r>
            <a:rPr lang="en-US" altLang="ko-KR" dirty="0"/>
            <a:t>: </a:t>
          </a:r>
          <a:r>
            <a:rPr lang="ko-KR" altLang="en-US" dirty="0"/>
            <a:t>창</a:t>
          </a:r>
          <a:r>
            <a:rPr lang="en-US" altLang="ko-KR" dirty="0"/>
            <a:t>3:15</a:t>
          </a:r>
          <a:endParaRPr lang="ko-KR" altLang="en-US" dirty="0"/>
        </a:p>
      </dgm:t>
    </dgm:pt>
    <dgm:pt modelId="{6A6ECC5D-DEBB-4FEF-A329-8BE2B83B6210}" type="parTrans" cxnId="{26666135-4023-48E0-8AAE-68A84A3129AE}">
      <dgm:prSet/>
      <dgm:spPr/>
      <dgm:t>
        <a:bodyPr/>
        <a:lstStyle/>
        <a:p>
          <a:pPr latinLnBrk="1"/>
          <a:endParaRPr lang="ko-KR" altLang="en-US"/>
        </a:p>
      </dgm:t>
    </dgm:pt>
    <dgm:pt modelId="{B9C27DB4-83A1-4F14-889F-9E99083DDBC5}" type="sibTrans" cxnId="{26666135-4023-48E0-8AAE-68A84A3129AE}">
      <dgm:prSet/>
      <dgm:spPr/>
      <dgm:t>
        <a:bodyPr/>
        <a:lstStyle/>
        <a:p>
          <a:pPr latinLnBrk="1"/>
          <a:endParaRPr lang="ko-KR" altLang="en-US"/>
        </a:p>
      </dgm:t>
    </dgm:pt>
    <dgm:pt modelId="{671DB806-D5DB-4A61-8A1E-B4BB56D9F8E5}">
      <dgm:prSet phldrT="[텍스트]"/>
      <dgm:spPr/>
      <dgm:t>
        <a:bodyPr/>
        <a:lstStyle/>
        <a:p>
          <a:pPr latinLnBrk="1"/>
          <a:r>
            <a:rPr lang="ko-KR" altLang="en-US" dirty="0"/>
            <a:t>완성</a:t>
          </a:r>
          <a:r>
            <a:rPr lang="en-US" altLang="ko-KR" dirty="0"/>
            <a:t>: </a:t>
          </a:r>
          <a:r>
            <a:rPr lang="ko-KR" altLang="en-US" dirty="0"/>
            <a:t>계</a:t>
          </a:r>
          <a:r>
            <a:rPr lang="en-US" altLang="ko-KR" dirty="0"/>
            <a:t>7:9, </a:t>
          </a:r>
          <a:br>
            <a:rPr lang="en-US" altLang="ko-KR" dirty="0"/>
          </a:br>
          <a:r>
            <a:rPr lang="ko-KR" altLang="en-US" dirty="0"/>
            <a:t>계</a:t>
          </a:r>
          <a:r>
            <a:rPr lang="en-US" altLang="ko-KR" dirty="0"/>
            <a:t>19-20</a:t>
          </a:r>
          <a:r>
            <a:rPr lang="ko-KR" altLang="en-US" dirty="0"/>
            <a:t>장</a:t>
          </a:r>
        </a:p>
      </dgm:t>
    </dgm:pt>
    <dgm:pt modelId="{96501E25-24B6-4391-B1AC-95BB01B19DFC}" type="parTrans" cxnId="{F68DDDD9-43F9-4FF6-B782-5BACCF764E56}">
      <dgm:prSet/>
      <dgm:spPr/>
      <dgm:t>
        <a:bodyPr/>
        <a:lstStyle/>
        <a:p>
          <a:pPr latinLnBrk="1"/>
          <a:endParaRPr lang="ko-KR" altLang="en-US"/>
        </a:p>
      </dgm:t>
    </dgm:pt>
    <dgm:pt modelId="{19034C22-3263-40EB-B147-D083FF084A07}" type="sibTrans" cxnId="{F68DDDD9-43F9-4FF6-B782-5BACCF764E56}">
      <dgm:prSet/>
      <dgm:spPr/>
      <dgm:t>
        <a:bodyPr/>
        <a:lstStyle/>
        <a:p>
          <a:pPr latinLnBrk="1"/>
          <a:endParaRPr lang="ko-KR" altLang="en-US"/>
        </a:p>
      </dgm:t>
    </dgm:pt>
    <dgm:pt modelId="{0B51A8CC-7F5C-441F-8A99-6C516A948B4F}" type="pres">
      <dgm:prSet presAssocID="{EF33C849-B6A8-4781-8641-504ACB368EB5}" presName="compositeShape" presStyleCnt="0">
        <dgm:presLayoutVars>
          <dgm:chMax val="2"/>
          <dgm:dir/>
          <dgm:resizeHandles val="exact"/>
        </dgm:presLayoutVars>
      </dgm:prSet>
      <dgm:spPr/>
    </dgm:pt>
    <dgm:pt modelId="{69B4A5E1-6A35-4A9F-A4DB-8CB6C0C22449}" type="pres">
      <dgm:prSet presAssocID="{EF33C849-B6A8-4781-8641-504ACB368EB5}" presName="ribbon" presStyleLbl="node1" presStyleIdx="0" presStyleCnt="1"/>
      <dgm:spPr/>
    </dgm:pt>
    <dgm:pt modelId="{E4D0CBC4-27D0-4402-971D-AF63A3232673}" type="pres">
      <dgm:prSet presAssocID="{EF33C849-B6A8-4781-8641-504ACB368EB5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A5C067D8-4AFC-42D5-9C80-2D014392FF62}" type="pres">
      <dgm:prSet presAssocID="{EF33C849-B6A8-4781-8641-504ACB368EB5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26666135-4023-48E0-8AAE-68A84A3129AE}" srcId="{EF33C849-B6A8-4781-8641-504ACB368EB5}" destId="{9EF8BA33-C5CF-4B10-97F6-F91C25339AE6}" srcOrd="0" destOrd="0" parTransId="{6A6ECC5D-DEBB-4FEF-A329-8BE2B83B6210}" sibTransId="{B9C27DB4-83A1-4F14-889F-9E99083DDBC5}"/>
    <dgm:cxn modelId="{15065436-0BDF-4839-9DCE-9C0B4AD1F360}" type="presOf" srcId="{EF33C849-B6A8-4781-8641-504ACB368EB5}" destId="{0B51A8CC-7F5C-441F-8A99-6C516A948B4F}" srcOrd="0" destOrd="0" presId="urn:microsoft.com/office/officeart/2005/8/layout/arrow6"/>
    <dgm:cxn modelId="{9CAA5858-DAFB-4372-8CC8-F10D2095AD3D}" type="presOf" srcId="{9EF8BA33-C5CF-4B10-97F6-F91C25339AE6}" destId="{E4D0CBC4-27D0-4402-971D-AF63A3232673}" srcOrd="0" destOrd="0" presId="urn:microsoft.com/office/officeart/2005/8/layout/arrow6"/>
    <dgm:cxn modelId="{F68DDDD9-43F9-4FF6-B782-5BACCF764E56}" srcId="{EF33C849-B6A8-4781-8641-504ACB368EB5}" destId="{671DB806-D5DB-4A61-8A1E-B4BB56D9F8E5}" srcOrd="1" destOrd="0" parTransId="{96501E25-24B6-4391-B1AC-95BB01B19DFC}" sibTransId="{19034C22-3263-40EB-B147-D083FF084A07}"/>
    <dgm:cxn modelId="{4A8739F4-C37F-4770-8ED8-B135F411952A}" type="presOf" srcId="{671DB806-D5DB-4A61-8A1E-B4BB56D9F8E5}" destId="{A5C067D8-4AFC-42D5-9C80-2D014392FF62}" srcOrd="0" destOrd="0" presId="urn:microsoft.com/office/officeart/2005/8/layout/arrow6"/>
    <dgm:cxn modelId="{19560724-51C0-4AC2-8679-A837F2F05654}" type="presParOf" srcId="{0B51A8CC-7F5C-441F-8A99-6C516A948B4F}" destId="{69B4A5E1-6A35-4A9F-A4DB-8CB6C0C22449}" srcOrd="0" destOrd="0" presId="urn:microsoft.com/office/officeart/2005/8/layout/arrow6"/>
    <dgm:cxn modelId="{3A989BE6-D5EE-4FE1-ADAA-85AACF70BEA7}" type="presParOf" srcId="{0B51A8CC-7F5C-441F-8A99-6C516A948B4F}" destId="{E4D0CBC4-27D0-4402-971D-AF63A3232673}" srcOrd="1" destOrd="0" presId="urn:microsoft.com/office/officeart/2005/8/layout/arrow6"/>
    <dgm:cxn modelId="{928898B3-2B00-48D1-919A-FC018FA809C0}" type="presParOf" srcId="{0B51A8CC-7F5C-441F-8A99-6C516A948B4F}" destId="{A5C067D8-4AFC-42D5-9C80-2D014392FF6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FB11F9-4B2D-4A87-90F3-A99D10C7B5A0}">
      <dsp:nvSpPr>
        <dsp:cNvPr id="0" name=""/>
        <dsp:cNvSpPr/>
      </dsp:nvSpPr>
      <dsp:spPr>
        <a:xfrm>
          <a:off x="0" y="71754"/>
          <a:ext cx="10515600" cy="4206240"/>
        </a:xfrm>
        <a:prstGeom prst="leftRightRibbon">
          <a:avLst/>
        </a:prstGeom>
        <a:solidFill>
          <a:srgbClr val="172A4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6A390B-06BE-4053-B569-9D52CD84AF8A}">
      <dsp:nvSpPr>
        <dsp:cNvPr id="0" name=""/>
        <dsp:cNvSpPr/>
      </dsp:nvSpPr>
      <dsp:spPr>
        <a:xfrm>
          <a:off x="1261872" y="807846"/>
          <a:ext cx="3470148" cy="20610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600" b="1" kern="1200" dirty="0">
              <a:latin typeface="나눔고딕" pitchFamily="2" charset="-127"/>
              <a:ea typeface="나눔고딕" pitchFamily="2" charset="-127"/>
            </a:rPr>
            <a:t>시작</a:t>
          </a:r>
          <a:br>
            <a:rPr lang="en-US" altLang="ko-KR" sz="3600" kern="1200" dirty="0">
              <a:latin typeface="나눔고딕" pitchFamily="2" charset="-127"/>
              <a:ea typeface="나눔고딕" pitchFamily="2" charset="-127"/>
            </a:rPr>
          </a:b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sz="3600" kern="1200" dirty="0">
              <a:latin typeface="나눔고딕" pitchFamily="2" charset="-127"/>
              <a:ea typeface="나눔고딕" pitchFamily="2" charset="-127"/>
            </a:rPr>
            <a:t>창세기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1-4</a:t>
          </a:r>
          <a:r>
            <a:rPr lang="ko-KR" altLang="en-US" sz="3600" kern="1200" dirty="0">
              <a:latin typeface="나눔고딕" pitchFamily="2" charset="-127"/>
              <a:ea typeface="나눔고딕" pitchFamily="2" charset="-127"/>
            </a:rPr>
            <a:t>장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)</a:t>
          </a:r>
          <a:endParaRPr lang="ko-KR" altLang="en-US" sz="3600" kern="1200" dirty="0">
            <a:latin typeface="나눔고딕" pitchFamily="2" charset="-127"/>
            <a:ea typeface="나눔고딕" pitchFamily="2" charset="-127"/>
          </a:endParaRPr>
        </a:p>
      </dsp:txBody>
      <dsp:txXfrm>
        <a:off x="1261872" y="807846"/>
        <a:ext cx="3470148" cy="2061057"/>
      </dsp:txXfrm>
    </dsp:sp>
    <dsp:sp modelId="{1D188D77-17B4-44A7-A780-B4E19D0391D2}">
      <dsp:nvSpPr>
        <dsp:cNvPr id="0" name=""/>
        <dsp:cNvSpPr/>
      </dsp:nvSpPr>
      <dsp:spPr>
        <a:xfrm>
          <a:off x="5257800" y="1480844"/>
          <a:ext cx="4101084" cy="20610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600" b="1" kern="1200" dirty="0">
              <a:latin typeface="나눔고딕" pitchFamily="2" charset="-127"/>
              <a:ea typeface="나눔고딕" pitchFamily="2" charset="-127"/>
            </a:rPr>
            <a:t>끝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sz="3600" kern="1200" dirty="0">
              <a:latin typeface="나눔고딕" pitchFamily="2" charset="-127"/>
              <a:ea typeface="나눔고딕" pitchFamily="2" charset="-127"/>
            </a:rPr>
            <a:t>완성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)</a:t>
          </a:r>
          <a:br>
            <a:rPr lang="en-US" altLang="ko-KR" sz="3600" kern="1200" dirty="0">
              <a:latin typeface="나눔고딕" pitchFamily="2" charset="-127"/>
              <a:ea typeface="나눔고딕" pitchFamily="2" charset="-127"/>
            </a:rPr>
          </a:b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(</a:t>
          </a:r>
          <a:r>
            <a:rPr lang="ko-KR" altLang="en-US" sz="3600" kern="1200" dirty="0">
              <a:latin typeface="나눔고딕" pitchFamily="2" charset="-127"/>
              <a:ea typeface="나눔고딕" pitchFamily="2" charset="-127"/>
            </a:rPr>
            <a:t>요한계시록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17-22</a:t>
          </a:r>
          <a:r>
            <a:rPr lang="ko-KR" altLang="en-US" sz="3600" kern="1200" dirty="0">
              <a:latin typeface="나눔고딕" pitchFamily="2" charset="-127"/>
              <a:ea typeface="나눔고딕" pitchFamily="2" charset="-127"/>
            </a:rPr>
            <a:t>장</a:t>
          </a:r>
          <a:r>
            <a:rPr lang="en-US" altLang="ko-KR" sz="3600" kern="1200" dirty="0">
              <a:latin typeface="나눔고딕" pitchFamily="2" charset="-127"/>
              <a:ea typeface="나눔고딕" pitchFamily="2" charset="-127"/>
            </a:rPr>
            <a:t>)</a:t>
          </a:r>
          <a:endParaRPr lang="ko-KR" altLang="en-US" sz="3600" kern="1200" dirty="0">
            <a:latin typeface="나눔고딕" pitchFamily="2" charset="-127"/>
            <a:ea typeface="나눔고딕" pitchFamily="2" charset="-127"/>
          </a:endParaRPr>
        </a:p>
      </dsp:txBody>
      <dsp:txXfrm>
        <a:off x="5257800" y="1480844"/>
        <a:ext cx="4101084" cy="20610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0BEDEB-7AA6-0545-A21D-CAF07DD6DEC4}">
      <dsp:nvSpPr>
        <dsp:cNvPr id="0" name=""/>
        <dsp:cNvSpPr/>
      </dsp:nvSpPr>
      <dsp:spPr>
        <a:xfrm>
          <a:off x="1244740" y="71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유일성</a:t>
          </a:r>
        </a:p>
      </dsp:txBody>
      <dsp:txXfrm>
        <a:off x="1276100" y="32076"/>
        <a:ext cx="925600" cy="579688"/>
      </dsp:txXfrm>
    </dsp:sp>
    <dsp:sp modelId="{5C0B5305-4657-0B46-A6A2-92C4DD88BE7A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1783804" y="101848"/>
              </a:moveTo>
              <a:arcTo wR="1282862" hR="1282862" stAng="17579091" swAng="196034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E2734-2E86-F04F-BEA8-1CF2FD2DF715}">
      <dsp:nvSpPr>
        <dsp:cNvPr id="0" name=""/>
        <dsp:cNvSpPr/>
      </dsp:nvSpPr>
      <dsp:spPr>
        <a:xfrm>
          <a:off x="2464815" y="887152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인격성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2496175" y="918512"/>
        <a:ext cx="925600" cy="579688"/>
      </dsp:txXfrm>
    </dsp:sp>
    <dsp:sp modelId="{730C5E98-7E21-9646-9089-449BC29D3C17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563973" y="1215837"/>
              </a:moveTo>
              <a:arcTo wR="1282862" hR="1282862" stAng="21420308" swAng="219538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0E645-9D1E-CA43-9D78-33440A205D95}">
      <dsp:nvSpPr>
        <dsp:cNvPr id="0" name=""/>
        <dsp:cNvSpPr/>
      </dsp:nvSpPr>
      <dsp:spPr>
        <a:xfrm>
          <a:off x="1998788" y="232143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거룩성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2030148" y="2352796"/>
        <a:ext cx="925600" cy="579688"/>
      </dsp:txXfrm>
    </dsp:sp>
    <dsp:sp modelId="{838E59E2-F1A4-1442-9F40-23CF33C33E04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1537658" y="2540167"/>
              </a:moveTo>
              <a:arcTo wR="1282862" hR="1282862" stAng="4712642" swAng="1374716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E0E4C4-0BB7-1D42-A7D7-A6AE158133C6}">
      <dsp:nvSpPr>
        <dsp:cNvPr id="0" name=""/>
        <dsp:cNvSpPr/>
      </dsp:nvSpPr>
      <dsp:spPr>
        <a:xfrm>
          <a:off x="490692" y="232143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사랑성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522052" y="2352796"/>
        <a:ext cx="925600" cy="579688"/>
      </dsp:txXfrm>
    </dsp:sp>
    <dsp:sp modelId="{4876B44D-629B-D747-BE6D-9A1B6E10D9AD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14275" y="1992692"/>
              </a:moveTo>
              <a:arcTo wR="1282862" hR="1282862" stAng="8784308" swAng="219538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70C73B-9954-194E-8E2A-02BB157C39FC}">
      <dsp:nvSpPr>
        <dsp:cNvPr id="0" name=""/>
        <dsp:cNvSpPr/>
      </dsp:nvSpPr>
      <dsp:spPr>
        <a:xfrm>
          <a:off x="24665" y="887152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영원성</a:t>
          </a:r>
        </a:p>
      </dsp:txBody>
      <dsp:txXfrm>
        <a:off x="56025" y="918512"/>
        <a:ext cx="925600" cy="579688"/>
      </dsp:txXfrm>
    </dsp:sp>
    <dsp:sp modelId="{6DC3C8C5-7CCB-C642-8D49-D48F340C0CB6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23632" y="559145"/>
              </a:moveTo>
              <a:arcTo wR="1282862" hR="1282862" stAng="12860567" swAng="196034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0BEDEB-7AA6-0545-A21D-CAF07DD6DEC4}">
      <dsp:nvSpPr>
        <dsp:cNvPr id="0" name=""/>
        <dsp:cNvSpPr/>
      </dsp:nvSpPr>
      <dsp:spPr>
        <a:xfrm>
          <a:off x="1244740" y="71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유일성</a:t>
          </a:r>
        </a:p>
      </dsp:txBody>
      <dsp:txXfrm>
        <a:off x="1276100" y="32076"/>
        <a:ext cx="925600" cy="579688"/>
      </dsp:txXfrm>
    </dsp:sp>
    <dsp:sp modelId="{5C0B5305-4657-0B46-A6A2-92C4DD88BE7A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1783804" y="101848"/>
              </a:moveTo>
              <a:arcTo wR="1282862" hR="1282862" stAng="17579091" swAng="196034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E2734-2E86-F04F-BEA8-1CF2FD2DF715}">
      <dsp:nvSpPr>
        <dsp:cNvPr id="0" name=""/>
        <dsp:cNvSpPr/>
      </dsp:nvSpPr>
      <dsp:spPr>
        <a:xfrm>
          <a:off x="2464815" y="887152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인격성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2496175" y="918512"/>
        <a:ext cx="925600" cy="579688"/>
      </dsp:txXfrm>
    </dsp:sp>
    <dsp:sp modelId="{730C5E98-7E21-9646-9089-449BC29D3C17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563973" y="1215837"/>
              </a:moveTo>
              <a:arcTo wR="1282862" hR="1282862" stAng="21420308" swAng="219538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0E645-9D1E-CA43-9D78-33440A205D95}">
      <dsp:nvSpPr>
        <dsp:cNvPr id="0" name=""/>
        <dsp:cNvSpPr/>
      </dsp:nvSpPr>
      <dsp:spPr>
        <a:xfrm>
          <a:off x="1998788" y="232143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거룩성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2030148" y="2352796"/>
        <a:ext cx="925600" cy="579688"/>
      </dsp:txXfrm>
    </dsp:sp>
    <dsp:sp modelId="{838E59E2-F1A4-1442-9F40-23CF33C33E04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1537658" y="2540167"/>
              </a:moveTo>
              <a:arcTo wR="1282862" hR="1282862" stAng="4712642" swAng="1374716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E0E4C4-0BB7-1D42-A7D7-A6AE158133C6}">
      <dsp:nvSpPr>
        <dsp:cNvPr id="0" name=""/>
        <dsp:cNvSpPr/>
      </dsp:nvSpPr>
      <dsp:spPr>
        <a:xfrm>
          <a:off x="490692" y="2321436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 err="1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사랑성</a:t>
          </a:r>
          <a:endParaRPr lang="ko-KR" altLang="en-US" sz="2200" b="1" i="0" kern="1200" dirty="0">
            <a:latin typeface="Pretendard SemiBold" panose="02000503000000020004" pitchFamily="2" charset="-127"/>
            <a:ea typeface="Pretendard SemiBold" panose="02000503000000020004" pitchFamily="2" charset="-127"/>
            <a:cs typeface="Pretendard SemiBold" panose="02000503000000020004" pitchFamily="2" charset="-127"/>
          </a:endParaRPr>
        </a:p>
      </dsp:txBody>
      <dsp:txXfrm>
        <a:off x="522052" y="2352796"/>
        <a:ext cx="925600" cy="579688"/>
      </dsp:txXfrm>
    </dsp:sp>
    <dsp:sp modelId="{4876B44D-629B-D747-BE6D-9A1B6E10D9AD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14275" y="1992692"/>
              </a:moveTo>
              <a:arcTo wR="1282862" hR="1282862" stAng="8784308" swAng="219538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70C73B-9954-194E-8E2A-02BB157C39FC}">
      <dsp:nvSpPr>
        <dsp:cNvPr id="0" name=""/>
        <dsp:cNvSpPr/>
      </dsp:nvSpPr>
      <dsp:spPr>
        <a:xfrm>
          <a:off x="24665" y="887152"/>
          <a:ext cx="988320" cy="64240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200" b="1" i="0" kern="1200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rPr>
            <a:t>영원성</a:t>
          </a:r>
        </a:p>
      </dsp:txBody>
      <dsp:txXfrm>
        <a:off x="56025" y="918512"/>
        <a:ext cx="925600" cy="579688"/>
      </dsp:txXfrm>
    </dsp:sp>
    <dsp:sp modelId="{6DC3C8C5-7CCB-C642-8D49-D48F340C0CB6}">
      <dsp:nvSpPr>
        <dsp:cNvPr id="0" name=""/>
        <dsp:cNvSpPr/>
      </dsp:nvSpPr>
      <dsp:spPr>
        <a:xfrm>
          <a:off x="456037" y="321920"/>
          <a:ext cx="2565725" cy="2565725"/>
        </a:xfrm>
        <a:custGeom>
          <a:avLst/>
          <a:gdLst/>
          <a:ahLst/>
          <a:cxnLst/>
          <a:rect l="0" t="0" r="0" b="0"/>
          <a:pathLst>
            <a:path>
              <a:moveTo>
                <a:pt x="223632" y="559145"/>
              </a:moveTo>
              <a:arcTo wR="1282862" hR="1282862" stAng="12860567" swAng="196034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4A5E1-6A35-4A9F-A4DB-8CB6C0C22449}">
      <dsp:nvSpPr>
        <dsp:cNvPr id="0" name=""/>
        <dsp:cNvSpPr/>
      </dsp:nvSpPr>
      <dsp:spPr>
        <a:xfrm>
          <a:off x="0" y="71754"/>
          <a:ext cx="10515600" cy="4206240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D0CBC4-27D0-4402-971D-AF63A3232673}">
      <dsp:nvSpPr>
        <dsp:cNvPr id="0" name=""/>
        <dsp:cNvSpPr/>
      </dsp:nvSpPr>
      <dsp:spPr>
        <a:xfrm>
          <a:off x="1261872" y="807846"/>
          <a:ext cx="3470148" cy="20610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908" rIns="0" bIns="163830" numCol="1" spcCol="1270" anchor="ctr" anchorCtr="0">
          <a:noAutofit/>
        </a:bodyPr>
        <a:lstStyle/>
        <a:p>
          <a:pPr marL="0" lvl="0" indent="0" algn="ctr" defTabSz="1911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4300" kern="1200" dirty="0"/>
            <a:t>시작</a:t>
          </a:r>
          <a:r>
            <a:rPr lang="en-US" altLang="ko-KR" sz="4300" kern="1200" dirty="0"/>
            <a:t>: </a:t>
          </a:r>
          <a:r>
            <a:rPr lang="ko-KR" altLang="en-US" sz="4300" kern="1200" dirty="0"/>
            <a:t>창</a:t>
          </a:r>
          <a:r>
            <a:rPr lang="en-US" altLang="ko-KR" sz="4300" kern="1200" dirty="0"/>
            <a:t>3:15</a:t>
          </a:r>
          <a:endParaRPr lang="ko-KR" altLang="en-US" sz="4300" kern="1200" dirty="0"/>
        </a:p>
      </dsp:txBody>
      <dsp:txXfrm>
        <a:off x="1261872" y="807846"/>
        <a:ext cx="3470148" cy="2061057"/>
      </dsp:txXfrm>
    </dsp:sp>
    <dsp:sp modelId="{A5C067D8-4AFC-42D5-9C80-2D014392FF62}">
      <dsp:nvSpPr>
        <dsp:cNvPr id="0" name=""/>
        <dsp:cNvSpPr/>
      </dsp:nvSpPr>
      <dsp:spPr>
        <a:xfrm>
          <a:off x="5257800" y="1480844"/>
          <a:ext cx="4101084" cy="20610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2908" rIns="0" bIns="163830" numCol="1" spcCol="1270" anchor="ctr" anchorCtr="0">
          <a:noAutofit/>
        </a:bodyPr>
        <a:lstStyle/>
        <a:p>
          <a:pPr marL="0" lvl="0" indent="0" algn="ctr" defTabSz="1911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4300" kern="1200" dirty="0"/>
            <a:t>완성</a:t>
          </a:r>
          <a:r>
            <a:rPr lang="en-US" altLang="ko-KR" sz="4300" kern="1200" dirty="0"/>
            <a:t>: </a:t>
          </a:r>
          <a:r>
            <a:rPr lang="ko-KR" altLang="en-US" sz="4300" kern="1200" dirty="0"/>
            <a:t>계</a:t>
          </a:r>
          <a:r>
            <a:rPr lang="en-US" altLang="ko-KR" sz="4300" kern="1200" dirty="0"/>
            <a:t>7:9, </a:t>
          </a:r>
          <a:br>
            <a:rPr lang="en-US" altLang="ko-KR" sz="4300" kern="1200" dirty="0"/>
          </a:br>
          <a:r>
            <a:rPr lang="ko-KR" altLang="en-US" sz="4300" kern="1200" dirty="0"/>
            <a:t>계</a:t>
          </a:r>
          <a:r>
            <a:rPr lang="en-US" altLang="ko-KR" sz="4300" kern="1200" dirty="0"/>
            <a:t>19-20</a:t>
          </a:r>
          <a:r>
            <a:rPr lang="ko-KR" altLang="en-US" sz="4300" kern="1200" dirty="0"/>
            <a:t>장</a:t>
          </a:r>
        </a:p>
      </dsp:txBody>
      <dsp:txXfrm>
        <a:off x="5257800" y="1480844"/>
        <a:ext cx="4101084" cy="2061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EB7CD-B1BE-3C48-A923-2686A1020B74}" type="datetimeFigureOut">
              <a:rPr kumimoji="1" lang="ko-Kore-KR" altLang="en-US" smtClean="0"/>
              <a:t>11/24/2025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1EFD4-6CCB-CE4B-95FB-B0A5AE914C8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20757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DFD065-8949-46CC-A69C-AC027E879B9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76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257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27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476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259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7469">
          <p15:clr>
            <a:srgbClr val="FBAE40"/>
          </p15:clr>
        </p15:guide>
        <p15:guide id="6" pos="211">
          <p15:clr>
            <a:srgbClr val="FBAE40"/>
          </p15:clr>
        </p15:guide>
        <p15:guide id="7" orient="horz" pos="45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4EA7687-A573-B32A-17A2-5D18E461C4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6238" y="736507"/>
            <a:ext cx="11480800" cy="36988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="1" i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defRPr>
            </a:lvl1pPr>
          </a:lstStyle>
          <a:p>
            <a:pPr lvl="0"/>
            <a:r>
              <a:rPr kumimoji="1" lang="ko-KR" altLang="en-US" dirty="0"/>
              <a:t>마스터 텍스트 스타일을 편집하려면 클릭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154413E8-A88F-D9F5-0B70-27B1382420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238" y="1045734"/>
            <a:ext cx="11480800" cy="64633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600" b="1" i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</a:lstStyle>
          <a:p>
            <a:pPr lvl="0"/>
            <a:r>
              <a:rPr kumimoji="1" lang="ko-KR" altLang="en-US" dirty="0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1610554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7469">
          <p15:clr>
            <a:srgbClr val="FBAE40"/>
          </p15:clr>
        </p15:guide>
        <p15:guide id="6" pos="211">
          <p15:clr>
            <a:srgbClr val="FBAE40"/>
          </p15:clr>
        </p15:guide>
        <p15:guide id="7" orient="horz" pos="45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B5BA26-7BD3-96A3-1913-C86A0D197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0C10819-C9F9-D757-4AF7-F3EF61B8A3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D916EF-893C-317A-4450-2F6E9E401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C6FFB5E-940C-A1E3-043F-83252627E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6F7439-69C5-309F-1471-6A107C510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042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5DFF31-CC8C-B514-5468-9B8C72251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BB8CEC-3F4E-03C5-4958-6793FF340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873214-5904-618A-FCF4-128F1C59D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E36F43E-B828-5CF8-6867-2AF913392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651479-5BC8-8ACA-B7D5-1C76744BF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366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0A5F73-50CA-7436-98BB-A4E03A8DE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9CECDA2-F6C8-9551-C08E-38B50F6ED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2EA7A9-C4BA-37F4-FD95-CE5D6CED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48E0FB-C97F-2DCB-3B2D-17FD9BEE5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0B19EB3-908B-7B2D-0B2F-F4CD66EAB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994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465713-8326-6674-1A6F-A512A3CE4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EBC80F-D0BF-F74F-84C8-A1B8172EE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4255D76-3CC3-56F9-8425-348D424BD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0488059-9735-B6B6-590F-0C4639EE8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4EC22A-2047-228E-3A51-6BABF6972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27F2585-0EFF-FA72-4BB3-3D94E0746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7192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6ECAA7-E975-460E-3A33-BB90B486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63820DD-B434-BE95-F604-722515253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6F9714B-84CC-5AF7-E895-184B3CB24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CDC1E96-CF74-20B1-1C00-FE06D63446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6ACE310-329E-AA03-29EA-E5116E3CAA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40A53F2-BD28-0ADA-0364-E41127ED4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36A7E51-B02C-3351-4D01-A431D452F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70BD0F1-7582-6C78-3383-F0177AAA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7807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5299E1-3D3D-1864-0A0C-A70B0101B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FBF0A5E-1F90-B82D-3BC4-411922CC3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83DEB47-E500-7A27-7DFA-7EA3EF8A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528DC53-2B59-A0D2-047C-AD18BA095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279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341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B35C9AE-B01D-515F-0E05-F9AC1E3E7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4876015-8C9F-B485-25B1-E798A2045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4234F58-5109-6CD1-1FCB-75D4016E1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3225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51369B-0255-D3BA-202E-499E61963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E6AD970-5343-E503-3BA8-292934938F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C116EE8-4540-7F75-CD17-BDCB26B226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FAD74C3-25D5-653C-3FD3-57CABED39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F6AEED5-C263-711C-6A1D-EEF4AFF89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DBF9218-2C15-B3FB-3475-B7C56CB48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884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9A79BC-48D6-F430-1C75-DD33A15CE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81FB50A-64A5-BD81-716E-3EDCC4F83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FF9AF8C-9387-BF2D-FDCC-D5E450B4A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02384A0-7B74-B33D-345F-A19C92602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D4376C0-EBDE-5E85-30C8-C36BB3421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D30D00-B4CD-2E0D-7793-5784195C3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070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827D52-E35D-D03D-2C04-ED6657FCB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AE0A399-CAD0-2BC8-0EDE-22C00E49C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52F3865-8B8D-95FA-69BA-A51C17614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0C1C0C-EF18-E984-52E5-E231D52DC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25C46D-919A-C60C-E4CF-96ABCCA90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5159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6395478-109B-C9F4-3825-7199FB62B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866690B-BC56-0CB3-5E3F-78C522E755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D44863-8320-F161-C5E2-68D4CB800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367BBF-F101-EE12-116A-D99162974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51C73D-2215-B3EF-DFAB-4E8749134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2416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8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7469">
          <p15:clr>
            <a:srgbClr val="FBAE40"/>
          </p15:clr>
        </p15:guide>
        <p15:guide id="6" pos="211">
          <p15:clr>
            <a:srgbClr val="FBAE40"/>
          </p15:clr>
        </p15:guide>
        <p15:guide id="7" orient="horz" pos="459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BF88D5-4765-4E67-93C9-45CBD56B53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EA525DC-9AFC-4F44-8FAA-5FDC98C3E8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6DB3176-3FDB-49E1-A2A7-C0908898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9C8240-CE20-4EA0-8B01-086D9AC7A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A223937-EB7C-4E3A-AD02-89B884CE3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30279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736794-C0DA-4320-8C23-2E80A1BFA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5517F3-03A0-430F-A7F1-9F94C884A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09C97F-ACA5-4A2A-BFCF-30BACE7E6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7E8738-958F-4DD0-ABC5-1A567763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DAFF95-30F6-4F7F-8007-22C97C5EB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2185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5D4592-F971-467F-AA3D-FD90D8504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FC559A2-B3FD-4257-A29D-4A8623916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7BD0A5E-278A-470C-ACF0-07B9BCDA0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21F8E45-E620-42E3-A803-7E6B1E846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07B64F-B569-49A6-A827-87947D5F0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10138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D27ADF-D808-4577-B64B-B45C92326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AFA9553-0EE9-4193-8A11-0D6E59AA1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6E7A09F-C184-4428-A7B3-4A1672FF7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CA8E155-40B7-4856-A149-E5C1C1548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F314E6F-E663-4DFC-A010-10C56989C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D11C57-DCDE-449A-855D-D5E279545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876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4759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611B80-A5D3-483B-91C0-0638D3D72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E68EB07-D353-43CF-BB69-40678CEA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CEAE013-41B8-4A15-995D-D9F73871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E75B79A-D417-4F96-BFDF-66E11AC70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19FBF1A-1302-4376-8723-85FD924670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ABCD146-65B5-454D-9B7D-5A2AC8633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21DFDF3-2A63-40B9-A592-E18C0845B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408F616-28F2-45CA-89D0-972086473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775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1315C2-D62B-476E-859F-7A8261564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838202F-F4DA-4E23-9784-F20467BB8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306AFE7-7CB8-4525-8BE9-944A35C34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7FB177-DEE4-4055-BD73-67BFEC30E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232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C42D747-72A1-4A72-82F1-82C2209BD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859EA6C-B247-4B39-A840-616DD04A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BD11785-9520-46A7-AE79-FA4FBEF0C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25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C8DB64-4DE1-4236-866A-88F29696C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C92170-FA09-4C7A-8D45-D06D2CA75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82B8EFE-D753-496D-B6C1-6B4964451A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19C65A1-260E-4308-B323-357DEFE38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471416-73DB-4BEB-90BC-6410B4570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8957339-6090-4B7D-B7CE-2476D8005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0431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20755E5-F0A8-4D53-A03B-6B434B7E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5CF0495-17C6-40A9-8CD7-EB7539D599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C54E39C-D4E7-4704-BF11-F519719C1D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0041A7-57B5-43B9-A258-D575681FF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90976C-85F8-4722-BD15-23453ACB8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BDC9F6E-F568-4170-BAAD-8D1EDDE4A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9064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3BED91-5F67-44EB-87F5-D31E22CF0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2F9C77-324A-46A5-8E51-9E9D4C412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3BDB20-F526-4332-89E6-5EDF7122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4B7C837-5D50-49C7-9FE1-109344B37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3DD460-3884-450B-ABE7-DA62EB436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04215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9A4F825-CE25-42E8-92A5-9DC71865C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9708DB0-9A82-45C4-A3C9-AFC2F8C41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BCDDA3-03BA-459D-91BA-74BADF69E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17E980-A67B-4445-AB74-D7E88F1D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19E1BF-0CB9-4737-9786-63F263E2E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01110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9FD4ED-45B0-0DA2-EDE1-CA8B78D466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434" y="260648"/>
            <a:ext cx="11523133" cy="480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latin typeface="나눔고딕" pitchFamily="2" charset="-127"/>
                <a:ea typeface="나눔고딕" pitchFamily="2" charset="-127"/>
              </a:defRPr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4051537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821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546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39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294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67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04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89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B142C6F-3574-1134-1D22-45225E81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78C5A3-56FB-E1C0-35A4-757B61EEC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D8F5473-C941-22C5-9C2B-7BCD7BF16C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CEEB61-734D-43CA-9928-3CC5754DD149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CF4D74-A0F4-97A5-21A0-343C0129C3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B0F1E0-CCCB-EC20-4025-4AE66A19C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2449D4-18D2-4F99-A1AF-ECDB63AA52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98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464931-2DD1-489C-8324-4A063605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68B750-D8F7-470C-988D-191C7F241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8C5234-6A06-46D9-B4DA-C53EC12FFD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E492B-FB61-4CB4-9406-1052CF0AD0AC}" type="datetimeFigureOut">
              <a:rPr lang="ko-KR" altLang="en-US" smtClean="0"/>
              <a:t>2025-11-24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9F1F7AC-72B9-438F-8D97-787254511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791375-9AF3-410A-85C3-321DBBF50B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7D5C7-E7B9-4175-9E33-2101F8A159A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876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1100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A7FC7B-1C95-2439-9C01-4A4D2F845426}"/>
              </a:ext>
            </a:extLst>
          </p:cNvPr>
          <p:cNvSpPr txBox="1"/>
          <p:nvPr/>
        </p:nvSpPr>
        <p:spPr>
          <a:xfrm>
            <a:off x="267833" y="4068503"/>
            <a:ext cx="5420703" cy="25255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창</a:t>
            </a:r>
            <a:r>
              <a:rPr kumimoji="0" lang="en-US" altLang="ko-KR" sz="2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1</a:t>
            </a:r>
            <a:r>
              <a:rPr kumimoji="0" lang="ko-KR" altLang="en-US" sz="2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장</a:t>
            </a:r>
            <a:r>
              <a:rPr kumimoji="0" lang="en-US" altLang="ko-KR" sz="2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-4</a:t>
            </a:r>
            <a:r>
              <a:rPr kumimoji="0" lang="ko-KR" altLang="en-US" sz="2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장</a:t>
            </a:r>
            <a:endParaRPr kumimoji="0" lang="en-US" altLang="ko-KR" sz="2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목각파임B" panose="02030600000101010101" pitchFamily="18" charset="-127"/>
              <a:ea typeface="HY목각파임B" panose="02030600000101010101" pitchFamily="18" charset="-127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0" b="1" dirty="0">
                <a:solidFill>
                  <a:prstClr val="black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계</a:t>
            </a:r>
            <a:r>
              <a:rPr lang="en-US" altLang="ko-KR" sz="24000" b="1" dirty="0">
                <a:solidFill>
                  <a:prstClr val="black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17</a:t>
            </a:r>
            <a:r>
              <a:rPr lang="ko-KR" altLang="en-US" sz="24000" b="1" dirty="0">
                <a:solidFill>
                  <a:prstClr val="black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장</a:t>
            </a:r>
            <a:r>
              <a:rPr lang="en-US" altLang="ko-KR" sz="24000" b="1" dirty="0">
                <a:solidFill>
                  <a:prstClr val="black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-21</a:t>
            </a:r>
            <a:r>
              <a:rPr lang="ko-KR" altLang="en-US" sz="24000" b="1" dirty="0">
                <a:solidFill>
                  <a:prstClr val="black"/>
                </a:solidFill>
                <a:latin typeface="HY목각파임B" panose="02030600000101010101" pitchFamily="18" charset="-127"/>
                <a:ea typeface="HY목각파임B" panose="02030600000101010101" pitchFamily="18" charset="-127"/>
              </a:rPr>
              <a:t>장</a:t>
            </a:r>
            <a:endParaRPr kumimoji="0" lang="en-US" altLang="ko-KR" sz="2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목각파임B" panose="02030600000101010101" pitchFamily="18" charset="-127"/>
              <a:ea typeface="HY목각파임B" panose="02030600000101010101" pitchFamily="18" charset="-127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altLang="ko-KR" sz="24000" b="1" dirty="0">
              <a:solidFill>
                <a:prstClr val="black"/>
              </a:solidFill>
              <a:latin typeface="HY목각파임B" panose="02030600000101010101" pitchFamily="18" charset="-127"/>
              <a:ea typeface="HY목각파임B" panose="02030600000101010101" pitchFamily="18" charset="-127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400" b="1" i="0" u="none" strike="noStrike" kern="1200" cap="none" spc="0" normalizeH="0" baseline="0" noProof="0" dirty="0">
                <a:ln>
                  <a:noFill/>
                </a:ln>
                <a:solidFill>
                  <a:srgbClr val="FF99CC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 </a:t>
            </a:r>
            <a:r>
              <a:rPr kumimoji="0" lang="en-US" altLang="ko-KR" sz="14400" b="1" i="0" u="none" strike="noStrike" kern="1200" cap="none" spc="0" normalizeH="0" baseline="0" noProof="0" dirty="0">
                <a:ln>
                  <a:noFill/>
                </a:ln>
                <a:solidFill>
                  <a:srgbClr val="FF99CC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(</a:t>
            </a:r>
            <a:r>
              <a:rPr kumimoji="0" lang="ko-KR" altLang="en-US" sz="14400" b="1" i="0" u="none" strike="noStrike" kern="1200" cap="none" spc="0" normalizeH="0" baseline="0" noProof="0" dirty="0">
                <a:ln>
                  <a:noFill/>
                </a:ln>
                <a:solidFill>
                  <a:srgbClr val="FF99CC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서론</a:t>
            </a:r>
            <a:r>
              <a:rPr kumimoji="0" lang="en-US" altLang="ko-KR" sz="14400" b="1" i="0" u="none" strike="noStrike" kern="1200" cap="none" spc="0" normalizeH="0" baseline="0" noProof="0" dirty="0">
                <a:ln>
                  <a:noFill/>
                </a:ln>
                <a:solidFill>
                  <a:srgbClr val="FF99CC"/>
                </a:solidFill>
                <a:effectLst/>
                <a:uLnTx/>
                <a:uFillTx/>
                <a:latin typeface="HY목각파임B" panose="02030600000101010101" pitchFamily="18" charset="-127"/>
                <a:ea typeface="HY목각파임B" panose="02030600000101010101" pitchFamily="18" charset="-127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목각파임B" panose="02030600000101010101" pitchFamily="18" charset="-127"/>
              <a:ea typeface="HY목각파임B" panose="02030600000101010101" pitchFamily="18" charset="-127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t>  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+mn-ea"/>
                <a:cs typeface="+mn-cs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11000402020202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110004020202020204"/>
              <a:ea typeface="+mn-ea"/>
              <a:cs typeface="+mn-cs"/>
            </a:endParaRPr>
          </a:p>
        </p:txBody>
      </p:sp>
      <p:pic>
        <p:nvPicPr>
          <p:cNvPr id="9" name="그림 8" descr="원, 세계, 지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B92C0B9-C969-583D-EFD5-D7902B2E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44040"/>
            <a:ext cx="5536001" cy="536992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DCB6DC6-8164-AA57-438E-D5D9E6148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775" y="1240755"/>
            <a:ext cx="4255416" cy="19149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31E19D-0E13-5270-E380-77A082D6BC2A}"/>
              </a:ext>
            </a:extLst>
          </p:cNvPr>
          <p:cNvSpPr txBox="1"/>
          <p:nvPr/>
        </p:nvSpPr>
        <p:spPr>
          <a:xfrm>
            <a:off x="191564" y="263909"/>
            <a:ext cx="4650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t>정체성 세우기 서론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C6D1-0776-AAE5-A183-3AD862A95838}"/>
              </a:ext>
            </a:extLst>
          </p:cNvPr>
          <p:cNvSpPr txBox="1"/>
          <p:nvPr/>
        </p:nvSpPr>
        <p:spPr>
          <a:xfrm>
            <a:off x="10940786" y="449036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0001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5248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1622E8B-BAC2-6F6D-359F-6CCDBC0B47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 총 </a:t>
            </a:r>
            <a:r>
              <a:rPr lang="en-US" altLang="ko-KR" dirty="0"/>
              <a:t>7</a:t>
            </a:r>
            <a:r>
              <a:rPr lang="ko-KR" altLang="en-US" dirty="0"/>
              <a:t>부로 이루어진 천국운동의 역사 </a:t>
            </a:r>
            <a:r>
              <a:rPr lang="en-US" altLang="ko-KR" sz="2667" dirty="0"/>
              <a:t>(</a:t>
            </a:r>
            <a:r>
              <a:rPr lang="ko-KR" altLang="en-US" sz="2667" dirty="0"/>
              <a:t>창세기</a:t>
            </a:r>
            <a:r>
              <a:rPr lang="en-US" altLang="ko-KR" sz="2667" dirty="0"/>
              <a:t>- </a:t>
            </a:r>
            <a:r>
              <a:rPr lang="ko-KR" altLang="en-US" sz="2667" dirty="0"/>
              <a:t>요한계시록</a:t>
            </a:r>
            <a:r>
              <a:rPr lang="en-US" altLang="ko-KR" sz="2667" dirty="0"/>
              <a:t>)</a:t>
            </a:r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2177B6B-C1AB-9A8D-E780-F19ABC7CFBA3}"/>
              </a:ext>
            </a:extLst>
          </p:cNvPr>
          <p:cNvSpPr/>
          <p:nvPr/>
        </p:nvSpPr>
        <p:spPr>
          <a:xfrm>
            <a:off x="143339" y="1412776"/>
            <a:ext cx="11905323" cy="5376597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B1D59FA1-0FD6-F753-6B0E-B30AB0A0639C}"/>
              </a:ext>
            </a:extLst>
          </p:cNvPr>
          <p:cNvSpPr/>
          <p:nvPr/>
        </p:nvSpPr>
        <p:spPr>
          <a:xfrm>
            <a:off x="1036238" y="1412776"/>
            <a:ext cx="10119524" cy="5376597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A12ABB83-D320-E83F-E343-A437E6E52E5C}"/>
              </a:ext>
            </a:extLst>
          </p:cNvPr>
          <p:cNvSpPr/>
          <p:nvPr/>
        </p:nvSpPr>
        <p:spPr>
          <a:xfrm>
            <a:off x="144355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0719" tIns="150719" rIns="150719" bIns="150719" numCol="1" spcCol="1270" anchor="ctr" anchorCtr="0">
            <a:noAutofit/>
          </a:bodyPr>
          <a:lstStyle/>
          <a:p>
            <a:pPr marL="0" marR="0" lvl="0" indent="0" algn="ctr" defTabSz="829713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창세기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1-2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829713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에덴동산을 통해서 계시된 천국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7EB3752B-912C-A9E0-EED5-34C94F50740F}"/>
              </a:ext>
            </a:extLst>
          </p:cNvPr>
          <p:cNvSpPr/>
          <p:nvPr/>
        </p:nvSpPr>
        <p:spPr>
          <a:xfrm>
            <a:off x="1856472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0719" tIns="150719" rIns="150719" bIns="150719" numCol="1" spcCol="1270" anchor="ctr" anchorCtr="0">
            <a:noAutofit/>
          </a:bodyPr>
          <a:lstStyle/>
          <a:p>
            <a:pPr marL="0" marR="0" lvl="0" indent="0" algn="ctr" defTabSz="829713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창세기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3-11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829713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3:15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절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b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장의 </a:t>
            </a:r>
            <a:r>
              <a:rPr kumimoji="0" lang="ko-KR" alt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에녹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6-9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장의 </a:t>
            </a:r>
            <a:b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노아를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통해서 </a:t>
            </a:r>
            <a:b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계시된 천국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395C0004-232F-C543-9A4D-18572D363DBE}"/>
              </a:ext>
            </a:extLst>
          </p:cNvPr>
          <p:cNvSpPr/>
          <p:nvPr/>
        </p:nvSpPr>
        <p:spPr>
          <a:xfrm>
            <a:off x="3568589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0559" tIns="140559" rIns="140559" bIns="140559" numCol="1" spcCol="1270" anchor="ctr" anchorCtr="0">
            <a:noAutofit/>
          </a:bodyPr>
          <a:lstStyle/>
          <a:p>
            <a:pPr marL="0" marR="0" lvl="0" indent="0" algn="ctr" defTabSz="71118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12-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여호수아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21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가나안 땅을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통해서 계시된 천국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1AE2D403-A3CE-26C0-EA1E-56CD92901812}"/>
              </a:ext>
            </a:extLst>
          </p:cNvPr>
          <p:cNvSpPr/>
          <p:nvPr/>
        </p:nvSpPr>
        <p:spPr>
          <a:xfrm>
            <a:off x="5280705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0559" tIns="140559" rIns="140559" bIns="140559" numCol="1" spcCol="1270" anchor="ctr" anchorCtr="0">
            <a:noAutofit/>
          </a:bodyPr>
          <a:lstStyle/>
          <a:p>
            <a:pPr marL="0" marR="0" lvl="0" indent="0" algn="ctr" defTabSz="71118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사사기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14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말라기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이스라엘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왕국을 통해서 계시된 천국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90492D8B-3F60-6772-2D1F-512F5778BF0F}"/>
              </a:ext>
            </a:extLst>
          </p:cNvPr>
          <p:cNvSpPr/>
          <p:nvPr/>
        </p:nvSpPr>
        <p:spPr>
          <a:xfrm>
            <a:off x="6992823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0559" tIns="140559" rIns="140559" bIns="140559" numCol="1" spcCol="1270" anchor="ctr" anchorCtr="0">
            <a:noAutofit/>
          </a:bodyPr>
          <a:lstStyle/>
          <a:p>
            <a:pPr marL="0" marR="0" lvl="0" indent="0" algn="ctr" defTabSz="71118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5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마태복음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요한복음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예수님을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통해서 증거된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천국의 실물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자유형: 도형 11">
            <a:extLst>
              <a:ext uri="{FF2B5EF4-FFF2-40B4-BE49-F238E27FC236}">
                <a16:creationId xmlns:a16="http://schemas.microsoft.com/office/drawing/2014/main" id="{20261282-B381-98E3-5923-68680739EECB}"/>
              </a:ext>
            </a:extLst>
          </p:cNvPr>
          <p:cNvSpPr/>
          <p:nvPr/>
        </p:nvSpPr>
        <p:spPr>
          <a:xfrm>
            <a:off x="8704939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0559" tIns="140559" rIns="140559" bIns="140559" numCol="1" spcCol="1270" anchor="ctr" anchorCtr="0">
            <a:noAutofit/>
          </a:bodyPr>
          <a:lstStyle/>
          <a:p>
            <a:pPr marL="0" marR="0" lvl="0" indent="0" algn="ctr" defTabSz="71118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6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사도행전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-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유다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사도들을 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통해서 증거된 천국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189D88CE-84AA-3D09-7CF0-15508F5B6F31}"/>
              </a:ext>
            </a:extLst>
          </p:cNvPr>
          <p:cNvSpPr/>
          <p:nvPr/>
        </p:nvSpPr>
        <p:spPr>
          <a:xfrm>
            <a:off x="10417056" y="3025755"/>
            <a:ext cx="1630587" cy="2150639"/>
          </a:xfrm>
          <a:custGeom>
            <a:avLst/>
            <a:gdLst>
              <a:gd name="connsiteX0" fmla="*/ 0 w 1222940"/>
              <a:gd name="connsiteY0" fmla="*/ 203827 h 1612979"/>
              <a:gd name="connsiteX1" fmla="*/ 203827 w 1222940"/>
              <a:gd name="connsiteY1" fmla="*/ 0 h 1612979"/>
              <a:gd name="connsiteX2" fmla="*/ 1019113 w 1222940"/>
              <a:gd name="connsiteY2" fmla="*/ 0 h 1612979"/>
              <a:gd name="connsiteX3" fmla="*/ 1222940 w 1222940"/>
              <a:gd name="connsiteY3" fmla="*/ 203827 h 1612979"/>
              <a:gd name="connsiteX4" fmla="*/ 1222940 w 1222940"/>
              <a:gd name="connsiteY4" fmla="*/ 1409152 h 1612979"/>
              <a:gd name="connsiteX5" fmla="*/ 1019113 w 1222940"/>
              <a:gd name="connsiteY5" fmla="*/ 1612979 h 1612979"/>
              <a:gd name="connsiteX6" fmla="*/ 203827 w 1222940"/>
              <a:gd name="connsiteY6" fmla="*/ 1612979 h 1612979"/>
              <a:gd name="connsiteX7" fmla="*/ 0 w 1222940"/>
              <a:gd name="connsiteY7" fmla="*/ 1409152 h 1612979"/>
              <a:gd name="connsiteX8" fmla="*/ 0 w 1222940"/>
              <a:gd name="connsiteY8" fmla="*/ 203827 h 161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940" h="1612979">
                <a:moveTo>
                  <a:pt x="0" y="203827"/>
                </a:moveTo>
                <a:cubicBezTo>
                  <a:pt x="0" y="91256"/>
                  <a:pt x="91256" y="0"/>
                  <a:pt x="203827" y="0"/>
                </a:cubicBezTo>
                <a:lnTo>
                  <a:pt x="1019113" y="0"/>
                </a:lnTo>
                <a:cubicBezTo>
                  <a:pt x="1131684" y="0"/>
                  <a:pt x="1222940" y="91256"/>
                  <a:pt x="1222940" y="203827"/>
                </a:cubicBezTo>
                <a:lnTo>
                  <a:pt x="1222940" y="1409152"/>
                </a:lnTo>
                <a:cubicBezTo>
                  <a:pt x="1222940" y="1521723"/>
                  <a:pt x="1131684" y="1612979"/>
                  <a:pt x="1019113" y="1612979"/>
                </a:cubicBezTo>
                <a:lnTo>
                  <a:pt x="203827" y="1612979"/>
                </a:lnTo>
                <a:cubicBezTo>
                  <a:pt x="91256" y="1612979"/>
                  <a:pt x="0" y="1521723"/>
                  <a:pt x="0" y="1409152"/>
                </a:cubicBezTo>
                <a:lnTo>
                  <a:pt x="0" y="20382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0559" tIns="140559" rIns="140559" bIns="140559" numCol="1" spcCol="1270" anchor="ctr" anchorCtr="0">
            <a:noAutofit/>
          </a:bodyPr>
          <a:lstStyle/>
          <a:p>
            <a:pPr marL="0" marR="0" lvl="0" indent="0" algn="ctr" defTabSz="71118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제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7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부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요한계시록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21-22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b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완성된 천국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/ </a:t>
            </a:r>
            <a:r>
              <a:rPr kumimoji="0" lang="ko-KR" alt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새 하늘과 새 땅</a:t>
            </a:r>
            <a:r>
              <a:rPr kumimoji="0" lang="en-US" altLang="ko-KR" sz="14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4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391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901BFD5-3348-7E13-732B-40C359255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75" y="1524001"/>
            <a:ext cx="11687316" cy="381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03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DBB39B3-7FF9-1700-140A-774533870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67" y="98323"/>
            <a:ext cx="11180993" cy="659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84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95897AF-F5C5-496A-4959-BF6C3DBD5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755" y="0"/>
            <a:ext cx="5510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97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7DF65C4-1736-B1BA-A102-CA5BF6937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213" y="36536"/>
            <a:ext cx="10059938" cy="682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5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89FD552-CEB6-3FE9-E399-4BA4B2F2A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79" y="94268"/>
            <a:ext cx="10894775" cy="664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08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5071F5-0022-4F79-9362-9FCC65B12D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704E953F-ACC2-B871-A7C2-233DAB82E800}"/>
              </a:ext>
            </a:extLst>
          </p:cNvPr>
          <p:cNvSpPr/>
          <p:nvPr/>
        </p:nvSpPr>
        <p:spPr>
          <a:xfrm>
            <a:off x="840539" y="1826805"/>
            <a:ext cx="4348980" cy="4348980"/>
          </a:xfrm>
          <a:custGeom>
            <a:avLst/>
            <a:gdLst>
              <a:gd name="connsiteX0" fmla="*/ 0 w 3261735"/>
              <a:gd name="connsiteY0" fmla="*/ 2120128 h 3261735"/>
              <a:gd name="connsiteX1" fmla="*/ 815434 w 3261735"/>
              <a:gd name="connsiteY1" fmla="*/ 2120128 h 3261735"/>
              <a:gd name="connsiteX2" fmla="*/ 815434 w 3261735"/>
              <a:gd name="connsiteY2" fmla="*/ 0 h 3261735"/>
              <a:gd name="connsiteX3" fmla="*/ 2446301 w 3261735"/>
              <a:gd name="connsiteY3" fmla="*/ 0 h 3261735"/>
              <a:gd name="connsiteX4" fmla="*/ 2446301 w 3261735"/>
              <a:gd name="connsiteY4" fmla="*/ 2120128 h 3261735"/>
              <a:gd name="connsiteX5" fmla="*/ 3261735 w 3261735"/>
              <a:gd name="connsiteY5" fmla="*/ 2120128 h 3261735"/>
              <a:gd name="connsiteX6" fmla="*/ 1630868 w 3261735"/>
              <a:gd name="connsiteY6" fmla="*/ 3261735 h 3261735"/>
              <a:gd name="connsiteX7" fmla="*/ 0 w 3261735"/>
              <a:gd name="connsiteY7" fmla="*/ 2120128 h 326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35" h="3261735">
                <a:moveTo>
                  <a:pt x="2120128" y="3261735"/>
                </a:moveTo>
                <a:lnTo>
                  <a:pt x="2120128" y="2446301"/>
                </a:lnTo>
                <a:lnTo>
                  <a:pt x="0" y="2446301"/>
                </a:lnTo>
                <a:lnTo>
                  <a:pt x="0" y="815434"/>
                </a:lnTo>
                <a:lnTo>
                  <a:pt x="2120128" y="815434"/>
                </a:lnTo>
                <a:lnTo>
                  <a:pt x="2120128" y="0"/>
                </a:lnTo>
                <a:lnTo>
                  <a:pt x="3261735" y="1630867"/>
                </a:lnTo>
                <a:lnTo>
                  <a:pt x="2120128" y="326173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0859" tIns="1438103" rIns="1111931" bIns="1438104" numCol="1" spcCol="1270" anchor="ctr" anchorCtr="0">
            <a:noAutofit/>
          </a:bodyPr>
          <a:lstStyle/>
          <a:p>
            <a:pPr marL="0" marR="0" lvl="0" indent="0" algn="ctr" defTabSz="219281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9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창세기 </a:t>
            </a:r>
            <a:br>
              <a:rPr kumimoji="0" lang="en-US" altLang="ko-KR" sz="49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49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3</a:t>
            </a:r>
            <a:r>
              <a:rPr kumimoji="0" lang="ko-KR" altLang="en-US" sz="49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4AD3348C-D09C-C47C-78AF-F2CE5DB601C1}"/>
              </a:ext>
            </a:extLst>
          </p:cNvPr>
          <p:cNvSpPr/>
          <p:nvPr/>
        </p:nvSpPr>
        <p:spPr>
          <a:xfrm>
            <a:off x="7002480" y="1826805"/>
            <a:ext cx="4348981" cy="4348980"/>
          </a:xfrm>
          <a:custGeom>
            <a:avLst/>
            <a:gdLst>
              <a:gd name="connsiteX0" fmla="*/ 0 w 3261735"/>
              <a:gd name="connsiteY0" fmla="*/ 2120128 h 3261735"/>
              <a:gd name="connsiteX1" fmla="*/ 815434 w 3261735"/>
              <a:gd name="connsiteY1" fmla="*/ 2120128 h 3261735"/>
              <a:gd name="connsiteX2" fmla="*/ 815434 w 3261735"/>
              <a:gd name="connsiteY2" fmla="*/ 0 h 3261735"/>
              <a:gd name="connsiteX3" fmla="*/ 2446301 w 3261735"/>
              <a:gd name="connsiteY3" fmla="*/ 0 h 3261735"/>
              <a:gd name="connsiteX4" fmla="*/ 2446301 w 3261735"/>
              <a:gd name="connsiteY4" fmla="*/ 2120128 h 3261735"/>
              <a:gd name="connsiteX5" fmla="*/ 3261735 w 3261735"/>
              <a:gd name="connsiteY5" fmla="*/ 2120128 h 3261735"/>
              <a:gd name="connsiteX6" fmla="*/ 1630868 w 3261735"/>
              <a:gd name="connsiteY6" fmla="*/ 3261735 h 3261735"/>
              <a:gd name="connsiteX7" fmla="*/ 0 w 3261735"/>
              <a:gd name="connsiteY7" fmla="*/ 2120128 h 326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35" h="3261735">
                <a:moveTo>
                  <a:pt x="1141607" y="0"/>
                </a:moveTo>
                <a:lnTo>
                  <a:pt x="1141607" y="815434"/>
                </a:lnTo>
                <a:lnTo>
                  <a:pt x="3261735" y="815434"/>
                </a:lnTo>
                <a:lnTo>
                  <a:pt x="3261735" y="2446301"/>
                </a:lnTo>
                <a:lnTo>
                  <a:pt x="1141607" y="2446301"/>
                </a:lnTo>
                <a:lnTo>
                  <a:pt x="1141607" y="3261735"/>
                </a:lnTo>
                <a:lnTo>
                  <a:pt x="0" y="1630868"/>
                </a:lnTo>
                <a:lnTo>
                  <a:pt x="1141607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11931" tIns="1438104" rIns="350860" bIns="1438104" numCol="1" spcCol="1270" anchor="ctr" anchorCtr="0">
            <a:noAutofit/>
          </a:bodyPr>
          <a:lstStyle/>
          <a:p>
            <a:pPr marL="0" marR="0" lvl="0" indent="0" algn="ctr" defTabSz="2192812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9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구원 계획</a:t>
            </a:r>
          </a:p>
        </p:txBody>
      </p:sp>
    </p:spTree>
    <p:extLst>
      <p:ext uri="{BB962C8B-B14F-4D97-AF65-F5344CB8AC3E}">
        <p14:creationId xmlns:p14="http://schemas.microsoft.com/office/powerpoint/2010/main" val="187072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0FB7B-52DA-0302-7579-5BE93D9E5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89C47EA5-8C0A-7A21-3287-8214A1939A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8810" y="576850"/>
            <a:ext cx="11480800" cy="369888"/>
          </a:xfrm>
        </p:spPr>
        <p:txBody>
          <a:bodyPr>
            <a:normAutofit/>
          </a:bodyPr>
          <a:lstStyle/>
          <a:p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하나님의 행하신 일과 행하실 일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–</a:t>
            </a:r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</a:t>
            </a: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C0EEF941-619C-A6EA-491D-1151784C0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창 </a:t>
            </a:r>
            <a:r>
              <a:rPr kumimoji="1" lang="en-US" altLang="ko-KR" dirty="0"/>
              <a:t>3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장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죄를 통한 하나님 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Destiny. (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구원계획의 역사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)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600140-CB58-E96F-B80C-AC57E7020017}"/>
              </a:ext>
            </a:extLst>
          </p:cNvPr>
          <p:cNvSpPr txBox="1"/>
          <p:nvPr/>
        </p:nvSpPr>
        <p:spPr>
          <a:xfrm>
            <a:off x="985354" y="2217473"/>
            <a:ext cx="925629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죄가 가져온 결과 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-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창조질서 파괴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79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하나님과의 관계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79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자신을 잃어버림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79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창조질서 깨어짐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79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사망 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: </a:t>
            </a: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영적 죽음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 </a:t>
            </a:r>
            <a:r>
              <a:rPr kumimoji="1" lang="ko-KR" altLang="en-US" sz="3200" b="1" dirty="0" err="1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육적</a:t>
            </a: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죽음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 </a:t>
            </a: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영원한 죽음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kumimoji="1" lang="en-US" altLang="ko-KR" sz="2800" b="1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1AE62-CD75-E5F5-719C-A9B45FA83569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17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3567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00C9D-71E4-C254-5181-CA4EAD0AB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BB205185-1525-389A-0696-77CA38D1BA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6238" y="591364"/>
            <a:ext cx="11480800" cy="369888"/>
          </a:xfrm>
        </p:spPr>
        <p:txBody>
          <a:bodyPr>
            <a:normAutofit/>
          </a:bodyPr>
          <a:lstStyle/>
          <a:p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하나님의 행하신 일과 행하실 일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–</a:t>
            </a:r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</a:t>
            </a: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D45CCD49-90D5-5229-6087-C211F23F77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창 </a:t>
            </a:r>
            <a:r>
              <a:rPr kumimoji="1" lang="en-US" altLang="ko-KR" dirty="0"/>
              <a:t>3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장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ko-KR" altLang="en-US" dirty="0"/>
              <a:t>여자의 후손</a:t>
            </a:r>
            <a:r>
              <a:rPr lang="en-US" altLang="ko-KR" dirty="0"/>
              <a:t>(3:15)</a:t>
            </a:r>
            <a:r>
              <a:rPr lang="ko-KR" altLang="en-US" dirty="0"/>
              <a:t>을 통한 하나님 </a:t>
            </a:r>
            <a:r>
              <a:rPr kumimoji="1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Destiny. </a:t>
            </a:r>
            <a:endParaRPr kumimoji="1" lang="en-US" altLang="ko-KR" sz="3600" b="1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4888E1-7F1F-7CA5-36F1-E7FB81FE0E26}"/>
              </a:ext>
            </a:extLst>
          </p:cNvPr>
          <p:cNvSpPr txBox="1"/>
          <p:nvPr/>
        </p:nvSpPr>
        <p:spPr>
          <a:xfrm>
            <a:off x="917800" y="2034597"/>
            <a:ext cx="9895343" cy="1100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죄로부터 오는 모든 저주와 죽음의 문제를 해결 함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ko-KR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066DE5-EDFA-FDF4-2371-8EB3FE40A72E}"/>
              </a:ext>
            </a:extLst>
          </p:cNvPr>
          <p:cNvSpPr txBox="1"/>
          <p:nvPr/>
        </p:nvSpPr>
        <p:spPr>
          <a:xfrm>
            <a:off x="917800" y="3477752"/>
            <a:ext cx="9184141" cy="2594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싸움의 시작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(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12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13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)/ 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완성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: 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19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-20</a:t>
            </a: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  </a:t>
            </a:r>
          </a:p>
          <a:p>
            <a:pPr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이기는 자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사명을 알게 함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이긴 자의 완성 계 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21</a:t>
            </a: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-22</a:t>
            </a: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A897AC-4A1E-EEA9-98CB-60AC981FEEDA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18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281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9A3D5968-5683-98DB-89AA-DCF9852B5235}"/>
              </a:ext>
            </a:extLst>
          </p:cNvPr>
          <p:cNvSpPr/>
          <p:nvPr/>
        </p:nvSpPr>
        <p:spPr>
          <a:xfrm>
            <a:off x="4923527" y="4204514"/>
            <a:ext cx="2584293" cy="2584293"/>
          </a:xfrm>
          <a:custGeom>
            <a:avLst/>
            <a:gdLst>
              <a:gd name="connsiteX0" fmla="*/ 0 w 1938220"/>
              <a:gd name="connsiteY0" fmla="*/ 969110 h 1938220"/>
              <a:gd name="connsiteX1" fmla="*/ 969110 w 1938220"/>
              <a:gd name="connsiteY1" fmla="*/ 0 h 1938220"/>
              <a:gd name="connsiteX2" fmla="*/ 1938220 w 1938220"/>
              <a:gd name="connsiteY2" fmla="*/ 969110 h 1938220"/>
              <a:gd name="connsiteX3" fmla="*/ 969110 w 1938220"/>
              <a:gd name="connsiteY3" fmla="*/ 1938220 h 1938220"/>
              <a:gd name="connsiteX4" fmla="*/ 0 w 1938220"/>
              <a:gd name="connsiteY4" fmla="*/ 969110 h 193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8220" h="1938220">
                <a:moveTo>
                  <a:pt x="0" y="969110"/>
                </a:moveTo>
                <a:cubicBezTo>
                  <a:pt x="0" y="433885"/>
                  <a:pt x="433885" y="0"/>
                  <a:pt x="969110" y="0"/>
                </a:cubicBezTo>
                <a:cubicBezTo>
                  <a:pt x="1504335" y="0"/>
                  <a:pt x="1938220" y="433885"/>
                  <a:pt x="1938220" y="969110"/>
                </a:cubicBezTo>
                <a:cubicBezTo>
                  <a:pt x="1938220" y="1504335"/>
                  <a:pt x="1504335" y="1938220"/>
                  <a:pt x="969110" y="1938220"/>
                </a:cubicBezTo>
                <a:cubicBezTo>
                  <a:pt x="433885" y="1938220"/>
                  <a:pt x="0" y="1504335"/>
                  <a:pt x="0" y="96911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6401" tIns="406401" rIns="406401" bIns="406401" numCol="1" spcCol="1270" anchor="ctr" anchorCtr="0">
            <a:noAutofit/>
          </a:bodyPr>
          <a:lstStyle/>
          <a:p>
            <a:pPr marL="0" marR="0" lvl="0" indent="0" algn="ctr" defTabSz="1955751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구원</a:t>
            </a:r>
            <a:br>
              <a:rPr kumimoji="0" lang="en-US" altLang="ko-KR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계획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F599527-0D69-E0C5-5F3C-E04EFE3B9E70}"/>
              </a:ext>
            </a:extLst>
          </p:cNvPr>
          <p:cNvGrpSpPr/>
          <p:nvPr/>
        </p:nvGrpSpPr>
        <p:grpSpPr>
          <a:xfrm>
            <a:off x="2211768" y="2570595"/>
            <a:ext cx="3030161" cy="1964063"/>
            <a:chOff x="1658825" y="1927946"/>
            <a:chExt cx="2272621" cy="1473047"/>
          </a:xfrm>
        </p:grpSpPr>
        <p:sp>
          <p:nvSpPr>
            <p:cNvPr id="6" name="화살표: 왼쪽 5">
              <a:extLst>
                <a:ext uri="{FF2B5EF4-FFF2-40B4-BE49-F238E27FC236}">
                  <a16:creationId xmlns:a16="http://schemas.microsoft.com/office/drawing/2014/main" id="{F703E00D-A8BB-E4C0-1212-4D7C905AF4B2}"/>
                </a:ext>
              </a:extLst>
            </p:cNvPr>
            <p:cNvSpPr/>
            <p:nvPr/>
          </p:nvSpPr>
          <p:spPr>
            <a:xfrm rot="12900000">
              <a:off x="2445076" y="2814547"/>
              <a:ext cx="1486370" cy="552392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0D35EFB5-7350-5BE0-FE48-276829E63381}"/>
                </a:ext>
              </a:extLst>
            </p:cNvPr>
            <p:cNvSpPr/>
            <p:nvPr/>
          </p:nvSpPr>
          <p:spPr>
            <a:xfrm>
              <a:off x="1658825" y="1927946"/>
              <a:ext cx="1841309" cy="1473047"/>
            </a:xfrm>
            <a:custGeom>
              <a:avLst/>
              <a:gdLst>
                <a:gd name="connsiteX0" fmla="*/ 0 w 1841309"/>
                <a:gd name="connsiteY0" fmla="*/ 147305 h 1473047"/>
                <a:gd name="connsiteX1" fmla="*/ 147305 w 1841309"/>
                <a:gd name="connsiteY1" fmla="*/ 0 h 1473047"/>
                <a:gd name="connsiteX2" fmla="*/ 1694004 w 1841309"/>
                <a:gd name="connsiteY2" fmla="*/ 0 h 1473047"/>
                <a:gd name="connsiteX3" fmla="*/ 1841309 w 1841309"/>
                <a:gd name="connsiteY3" fmla="*/ 147305 h 1473047"/>
                <a:gd name="connsiteX4" fmla="*/ 1841309 w 1841309"/>
                <a:gd name="connsiteY4" fmla="*/ 1325742 h 1473047"/>
                <a:gd name="connsiteX5" fmla="*/ 1694004 w 1841309"/>
                <a:gd name="connsiteY5" fmla="*/ 1473047 h 1473047"/>
                <a:gd name="connsiteX6" fmla="*/ 147305 w 1841309"/>
                <a:gd name="connsiteY6" fmla="*/ 1473047 h 1473047"/>
                <a:gd name="connsiteX7" fmla="*/ 0 w 1841309"/>
                <a:gd name="connsiteY7" fmla="*/ 1325742 h 1473047"/>
                <a:gd name="connsiteX8" fmla="*/ 0 w 1841309"/>
                <a:gd name="connsiteY8" fmla="*/ 147305 h 147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1309" h="1473047">
                  <a:moveTo>
                    <a:pt x="0" y="147305"/>
                  </a:moveTo>
                  <a:cubicBezTo>
                    <a:pt x="0" y="65951"/>
                    <a:pt x="65951" y="0"/>
                    <a:pt x="147305" y="0"/>
                  </a:cubicBezTo>
                  <a:lnTo>
                    <a:pt x="1694004" y="0"/>
                  </a:lnTo>
                  <a:cubicBezTo>
                    <a:pt x="1775358" y="0"/>
                    <a:pt x="1841309" y="65951"/>
                    <a:pt x="1841309" y="147305"/>
                  </a:cubicBezTo>
                  <a:lnTo>
                    <a:pt x="1841309" y="1325742"/>
                  </a:lnTo>
                  <a:cubicBezTo>
                    <a:pt x="1841309" y="1407096"/>
                    <a:pt x="1775358" y="1473047"/>
                    <a:pt x="1694004" y="1473047"/>
                  </a:cubicBezTo>
                  <a:lnTo>
                    <a:pt x="147305" y="1473047"/>
                  </a:lnTo>
                  <a:cubicBezTo>
                    <a:pt x="65951" y="1473047"/>
                    <a:pt x="0" y="1407096"/>
                    <a:pt x="0" y="1325742"/>
                  </a:cubicBezTo>
                  <a:lnTo>
                    <a:pt x="0" y="14730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0705" tIns="100705" rIns="100705" bIns="100705" numCol="1" spcCol="1270" anchor="ctr" anchorCtr="0">
              <a:noAutofit/>
            </a:bodyPr>
            <a:lstStyle/>
            <a:p>
              <a:pPr marL="0" marR="0" lvl="0" indent="0" algn="ctr" defTabSz="1007508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구원자의 역사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창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3:15, 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요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3:16,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계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22:20)</a:t>
              </a:r>
              <a:endParaRPr kumimoji="0" lang="ko-KR" altLang="en-US" sz="2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456DC1D-EFDD-9FD7-1CCD-EFCE2EE78851}"/>
              </a:ext>
            </a:extLst>
          </p:cNvPr>
          <p:cNvGrpSpPr/>
          <p:nvPr/>
        </p:nvGrpSpPr>
        <p:grpSpPr>
          <a:xfrm>
            <a:off x="4988135" y="1125309"/>
            <a:ext cx="2455079" cy="2963859"/>
            <a:chOff x="3741101" y="843982"/>
            <a:chExt cx="1841309" cy="2222894"/>
          </a:xfrm>
        </p:grpSpPr>
        <p:sp>
          <p:nvSpPr>
            <p:cNvPr id="8" name="화살표: 왼쪽 7">
              <a:extLst>
                <a:ext uri="{FF2B5EF4-FFF2-40B4-BE49-F238E27FC236}">
                  <a16:creationId xmlns:a16="http://schemas.microsoft.com/office/drawing/2014/main" id="{5D72D344-ABE6-16CA-6004-D739FBAEA5CF}"/>
                </a:ext>
              </a:extLst>
            </p:cNvPr>
            <p:cNvSpPr/>
            <p:nvPr/>
          </p:nvSpPr>
          <p:spPr>
            <a:xfrm rot="16200000">
              <a:off x="3918570" y="2047495"/>
              <a:ext cx="1486370" cy="552392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25CD30E5-90E5-BBE0-7F1F-FD134C5847FF}"/>
                </a:ext>
              </a:extLst>
            </p:cNvPr>
            <p:cNvSpPr/>
            <p:nvPr/>
          </p:nvSpPr>
          <p:spPr>
            <a:xfrm>
              <a:off x="3741101" y="843982"/>
              <a:ext cx="1841309" cy="1473047"/>
            </a:xfrm>
            <a:custGeom>
              <a:avLst/>
              <a:gdLst>
                <a:gd name="connsiteX0" fmla="*/ 0 w 1841309"/>
                <a:gd name="connsiteY0" fmla="*/ 147305 h 1473047"/>
                <a:gd name="connsiteX1" fmla="*/ 147305 w 1841309"/>
                <a:gd name="connsiteY1" fmla="*/ 0 h 1473047"/>
                <a:gd name="connsiteX2" fmla="*/ 1694004 w 1841309"/>
                <a:gd name="connsiteY2" fmla="*/ 0 h 1473047"/>
                <a:gd name="connsiteX3" fmla="*/ 1841309 w 1841309"/>
                <a:gd name="connsiteY3" fmla="*/ 147305 h 1473047"/>
                <a:gd name="connsiteX4" fmla="*/ 1841309 w 1841309"/>
                <a:gd name="connsiteY4" fmla="*/ 1325742 h 1473047"/>
                <a:gd name="connsiteX5" fmla="*/ 1694004 w 1841309"/>
                <a:gd name="connsiteY5" fmla="*/ 1473047 h 1473047"/>
                <a:gd name="connsiteX6" fmla="*/ 147305 w 1841309"/>
                <a:gd name="connsiteY6" fmla="*/ 1473047 h 1473047"/>
                <a:gd name="connsiteX7" fmla="*/ 0 w 1841309"/>
                <a:gd name="connsiteY7" fmla="*/ 1325742 h 1473047"/>
                <a:gd name="connsiteX8" fmla="*/ 0 w 1841309"/>
                <a:gd name="connsiteY8" fmla="*/ 147305 h 147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1309" h="1473047">
                  <a:moveTo>
                    <a:pt x="0" y="147305"/>
                  </a:moveTo>
                  <a:cubicBezTo>
                    <a:pt x="0" y="65951"/>
                    <a:pt x="65951" y="0"/>
                    <a:pt x="147305" y="0"/>
                  </a:cubicBezTo>
                  <a:lnTo>
                    <a:pt x="1694004" y="0"/>
                  </a:lnTo>
                  <a:cubicBezTo>
                    <a:pt x="1775358" y="0"/>
                    <a:pt x="1841309" y="65951"/>
                    <a:pt x="1841309" y="147305"/>
                  </a:cubicBezTo>
                  <a:lnTo>
                    <a:pt x="1841309" y="1325742"/>
                  </a:lnTo>
                  <a:cubicBezTo>
                    <a:pt x="1841309" y="1407096"/>
                    <a:pt x="1775358" y="1473047"/>
                    <a:pt x="1694004" y="1473047"/>
                  </a:cubicBezTo>
                  <a:lnTo>
                    <a:pt x="147305" y="1473047"/>
                  </a:lnTo>
                  <a:cubicBezTo>
                    <a:pt x="65951" y="1473047"/>
                    <a:pt x="0" y="1407096"/>
                    <a:pt x="0" y="1325742"/>
                  </a:cubicBezTo>
                  <a:lnTo>
                    <a:pt x="0" y="14730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0705" tIns="100705" rIns="100705" bIns="100705" numCol="1" spcCol="1270" anchor="ctr" anchorCtr="0">
              <a:noAutofit/>
            </a:bodyPr>
            <a:lstStyle/>
            <a:p>
              <a:pPr marL="0" marR="0" lvl="0" indent="0" algn="ctr" defTabSz="1007508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구원의 방법</a:t>
              </a:r>
              <a:b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</a:b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창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3:21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에서 </a:t>
              </a:r>
              <a:r>
                <a:rPr kumimoji="0" lang="ko-KR" altLang="en-US" sz="22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시작예수님의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대속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2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6EA52A1-35AD-3048-F3B7-C430E63BB3CB}"/>
              </a:ext>
            </a:extLst>
          </p:cNvPr>
          <p:cNvGrpSpPr/>
          <p:nvPr/>
        </p:nvGrpSpPr>
        <p:grpSpPr>
          <a:xfrm>
            <a:off x="7189419" y="2570595"/>
            <a:ext cx="3030163" cy="1964063"/>
            <a:chOff x="5392064" y="1927946"/>
            <a:chExt cx="2272622" cy="1473047"/>
          </a:xfrm>
        </p:grpSpPr>
        <p:sp>
          <p:nvSpPr>
            <p:cNvPr id="10" name="화살표: 왼쪽 9">
              <a:extLst>
                <a:ext uri="{FF2B5EF4-FFF2-40B4-BE49-F238E27FC236}">
                  <a16:creationId xmlns:a16="http://schemas.microsoft.com/office/drawing/2014/main" id="{68983BE5-9483-763E-8947-8B802DD95CE6}"/>
                </a:ext>
              </a:extLst>
            </p:cNvPr>
            <p:cNvSpPr/>
            <p:nvPr/>
          </p:nvSpPr>
          <p:spPr>
            <a:xfrm rot="19500000">
              <a:off x="5392064" y="2814547"/>
              <a:ext cx="1486370" cy="552392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854F8B12-9726-B43F-5199-0501E44F69F3}"/>
                </a:ext>
              </a:extLst>
            </p:cNvPr>
            <p:cNvSpPr/>
            <p:nvPr/>
          </p:nvSpPr>
          <p:spPr>
            <a:xfrm>
              <a:off x="5823377" y="1927946"/>
              <a:ext cx="1841309" cy="1473047"/>
            </a:xfrm>
            <a:custGeom>
              <a:avLst/>
              <a:gdLst>
                <a:gd name="connsiteX0" fmla="*/ 0 w 1841309"/>
                <a:gd name="connsiteY0" fmla="*/ 147305 h 1473047"/>
                <a:gd name="connsiteX1" fmla="*/ 147305 w 1841309"/>
                <a:gd name="connsiteY1" fmla="*/ 0 h 1473047"/>
                <a:gd name="connsiteX2" fmla="*/ 1694004 w 1841309"/>
                <a:gd name="connsiteY2" fmla="*/ 0 h 1473047"/>
                <a:gd name="connsiteX3" fmla="*/ 1841309 w 1841309"/>
                <a:gd name="connsiteY3" fmla="*/ 147305 h 1473047"/>
                <a:gd name="connsiteX4" fmla="*/ 1841309 w 1841309"/>
                <a:gd name="connsiteY4" fmla="*/ 1325742 h 1473047"/>
                <a:gd name="connsiteX5" fmla="*/ 1694004 w 1841309"/>
                <a:gd name="connsiteY5" fmla="*/ 1473047 h 1473047"/>
                <a:gd name="connsiteX6" fmla="*/ 147305 w 1841309"/>
                <a:gd name="connsiteY6" fmla="*/ 1473047 h 1473047"/>
                <a:gd name="connsiteX7" fmla="*/ 0 w 1841309"/>
                <a:gd name="connsiteY7" fmla="*/ 1325742 h 1473047"/>
                <a:gd name="connsiteX8" fmla="*/ 0 w 1841309"/>
                <a:gd name="connsiteY8" fmla="*/ 147305 h 147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1309" h="1473047">
                  <a:moveTo>
                    <a:pt x="0" y="147305"/>
                  </a:moveTo>
                  <a:cubicBezTo>
                    <a:pt x="0" y="65951"/>
                    <a:pt x="65951" y="0"/>
                    <a:pt x="147305" y="0"/>
                  </a:cubicBezTo>
                  <a:lnTo>
                    <a:pt x="1694004" y="0"/>
                  </a:lnTo>
                  <a:cubicBezTo>
                    <a:pt x="1775358" y="0"/>
                    <a:pt x="1841309" y="65951"/>
                    <a:pt x="1841309" y="147305"/>
                  </a:cubicBezTo>
                  <a:lnTo>
                    <a:pt x="1841309" y="1325742"/>
                  </a:lnTo>
                  <a:cubicBezTo>
                    <a:pt x="1841309" y="1407096"/>
                    <a:pt x="1775358" y="1473047"/>
                    <a:pt x="1694004" y="1473047"/>
                  </a:cubicBezTo>
                  <a:lnTo>
                    <a:pt x="147305" y="1473047"/>
                  </a:lnTo>
                  <a:cubicBezTo>
                    <a:pt x="65951" y="1473047"/>
                    <a:pt x="0" y="1407096"/>
                    <a:pt x="0" y="1325742"/>
                  </a:cubicBezTo>
                  <a:lnTo>
                    <a:pt x="0" y="14730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0705" tIns="100705" rIns="100705" bIns="100705" numCol="1" spcCol="1270" anchor="ctr" anchorCtr="0">
              <a:noAutofit/>
            </a:bodyPr>
            <a:lstStyle/>
            <a:p>
              <a:pPr marL="0" marR="0" lvl="0" indent="0" algn="ctr" defTabSz="1007508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구원의 범위</a:t>
              </a:r>
              <a:b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</a:b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창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12:3-</a:t>
              </a:r>
              <a:r>
                <a:rPr kumimoji="0" lang="ko-KR" altLang="en-US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계</a:t>
              </a:r>
              <a:r>
                <a:rPr kumimoji="0" lang="en-US" altLang="ko-KR" sz="22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7:9)</a:t>
              </a:r>
              <a:endParaRPr kumimoji="0" lang="ko-KR" altLang="en-US" sz="22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351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CA0D102-819C-660F-923F-DB3ACFBA73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정체성이 사라지면 어떻게 되는가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993B312C-BA70-D343-766D-0940057AAB74}"/>
              </a:ext>
            </a:extLst>
          </p:cNvPr>
          <p:cNvSpPr/>
          <p:nvPr/>
        </p:nvSpPr>
        <p:spPr>
          <a:xfrm>
            <a:off x="5152364" y="3009802"/>
            <a:ext cx="1887273" cy="1765184"/>
          </a:xfrm>
          <a:custGeom>
            <a:avLst/>
            <a:gdLst>
              <a:gd name="connsiteX0" fmla="*/ 0 w 1160320"/>
              <a:gd name="connsiteY0" fmla="*/ 580160 h 1160320"/>
              <a:gd name="connsiteX1" fmla="*/ 580160 w 1160320"/>
              <a:gd name="connsiteY1" fmla="*/ 0 h 1160320"/>
              <a:gd name="connsiteX2" fmla="*/ 1160320 w 1160320"/>
              <a:gd name="connsiteY2" fmla="*/ 580160 h 1160320"/>
              <a:gd name="connsiteX3" fmla="*/ 580160 w 1160320"/>
              <a:gd name="connsiteY3" fmla="*/ 1160320 h 1160320"/>
              <a:gd name="connsiteX4" fmla="*/ 0 w 1160320"/>
              <a:gd name="connsiteY4" fmla="*/ 580160 h 11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0320" h="1160320">
                <a:moveTo>
                  <a:pt x="0" y="580160"/>
                </a:moveTo>
                <a:cubicBezTo>
                  <a:pt x="0" y="259746"/>
                  <a:pt x="259746" y="0"/>
                  <a:pt x="580160" y="0"/>
                </a:cubicBezTo>
                <a:cubicBezTo>
                  <a:pt x="900574" y="0"/>
                  <a:pt x="1160320" y="259746"/>
                  <a:pt x="1160320" y="580160"/>
                </a:cubicBezTo>
                <a:cubicBezTo>
                  <a:pt x="1160320" y="900574"/>
                  <a:pt x="900574" y="1160320"/>
                  <a:pt x="580160" y="1160320"/>
                </a:cubicBezTo>
                <a:cubicBezTo>
                  <a:pt x="259746" y="1160320"/>
                  <a:pt x="0" y="900574"/>
                  <a:pt x="0" y="580160"/>
                </a:cubicBezTo>
                <a:close/>
              </a:path>
            </a:pathLst>
          </a:custGeom>
          <a:solidFill>
            <a:srgbClr val="172A4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047" tIns="257047" rIns="257047" bIns="257047" numCol="1" spcCol="1270" anchor="ctr" anchorCtr="0">
            <a:noAutofit/>
          </a:bodyPr>
          <a:lstStyle/>
          <a:p>
            <a:pPr marL="0" marR="0" lvl="0" indent="0" algn="ctr" defTabSz="1066773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33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정체성 부재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34F4E66-F578-2ECB-D93F-55371AD5B2D3}"/>
              </a:ext>
            </a:extLst>
          </p:cNvPr>
          <p:cNvGrpSpPr/>
          <p:nvPr/>
        </p:nvGrpSpPr>
        <p:grpSpPr>
          <a:xfrm>
            <a:off x="5376000" y="1096234"/>
            <a:ext cx="1440000" cy="1822997"/>
            <a:chOff x="4032000" y="937402"/>
            <a:chExt cx="1080000" cy="1367248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BCFD0791-ED48-79A7-225B-9566DB9FB3B9}"/>
                </a:ext>
              </a:extLst>
            </p:cNvPr>
            <p:cNvSpPr/>
            <p:nvPr/>
          </p:nvSpPr>
          <p:spPr>
            <a:xfrm rot="16200000">
              <a:off x="4470329" y="2052469"/>
              <a:ext cx="186123" cy="318239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0" y="78902"/>
                  </a:moveTo>
                  <a:lnTo>
                    <a:pt x="122974" y="78902"/>
                  </a:lnTo>
                  <a:lnTo>
                    <a:pt x="122974" y="0"/>
                  </a:lnTo>
                  <a:lnTo>
                    <a:pt x="245947" y="197254"/>
                  </a:lnTo>
                  <a:lnTo>
                    <a:pt x="122974" y="394508"/>
                  </a:lnTo>
                  <a:lnTo>
                    <a:pt x="122974" y="315606"/>
                  </a:lnTo>
                  <a:lnTo>
                    <a:pt x="0" y="315606"/>
                  </a:lnTo>
                  <a:lnTo>
                    <a:pt x="0" y="7890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05203" rIns="98379" bIns="105201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D8709677-A52A-0299-2ACA-4BA3FA1F522D}"/>
                </a:ext>
              </a:extLst>
            </p:cNvPr>
            <p:cNvSpPr/>
            <p:nvPr/>
          </p:nvSpPr>
          <p:spPr>
            <a:xfrm>
              <a:off x="4032000" y="937402"/>
              <a:ext cx="1080000" cy="1080002"/>
            </a:xfrm>
            <a:custGeom>
              <a:avLst/>
              <a:gdLst>
                <a:gd name="connsiteX0" fmla="*/ 0 w 1160320"/>
                <a:gd name="connsiteY0" fmla="*/ 580160 h 1160320"/>
                <a:gd name="connsiteX1" fmla="*/ 580160 w 1160320"/>
                <a:gd name="connsiteY1" fmla="*/ 0 h 1160320"/>
                <a:gd name="connsiteX2" fmla="*/ 1160320 w 1160320"/>
                <a:gd name="connsiteY2" fmla="*/ 580160 h 1160320"/>
                <a:gd name="connsiteX3" fmla="*/ 580160 w 1160320"/>
                <a:gd name="connsiteY3" fmla="*/ 1160320 h 1160320"/>
                <a:gd name="connsiteX4" fmla="*/ 0 w 1160320"/>
                <a:gd name="connsiteY4" fmla="*/ 580160 h 11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320" h="1160320">
                  <a:moveTo>
                    <a:pt x="0" y="580160"/>
                  </a:moveTo>
                  <a:cubicBezTo>
                    <a:pt x="0" y="259746"/>
                    <a:pt x="259746" y="0"/>
                    <a:pt x="580160" y="0"/>
                  </a:cubicBezTo>
                  <a:cubicBezTo>
                    <a:pt x="900574" y="0"/>
                    <a:pt x="1160320" y="259746"/>
                    <a:pt x="1160320" y="580160"/>
                  </a:cubicBezTo>
                  <a:cubicBezTo>
                    <a:pt x="1160320" y="900574"/>
                    <a:pt x="900574" y="1160320"/>
                    <a:pt x="580160" y="1160320"/>
                  </a:cubicBezTo>
                  <a:cubicBezTo>
                    <a:pt x="259746" y="1160320"/>
                    <a:pt x="0" y="900574"/>
                    <a:pt x="0" y="580160"/>
                  </a:cubicBezTo>
                  <a:close/>
                </a:path>
              </a:pathLst>
            </a:custGeom>
            <a:solidFill>
              <a:srgbClr val="506E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0273" tIns="250273" rIns="250273" bIns="250273" numCol="1" spcCol="1270" anchor="ctr" anchorCtr="0">
              <a:noAutofit/>
            </a:bodyPr>
            <a:lstStyle/>
            <a:p>
              <a:pPr marL="0" marR="0" lvl="0" indent="0" algn="ctr" defTabSz="82971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이단의 등장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E873186-302F-F1DB-83E0-40D4113D40C5}"/>
              </a:ext>
            </a:extLst>
          </p:cNvPr>
          <p:cNvGrpSpPr/>
          <p:nvPr/>
        </p:nvGrpSpPr>
        <p:grpSpPr>
          <a:xfrm>
            <a:off x="6639456" y="4725007"/>
            <a:ext cx="1514173" cy="1671120"/>
            <a:chOff x="4979592" y="3543755"/>
            <a:chExt cx="1135630" cy="1253340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1C9DCBA6-9641-EA67-E421-A095F8DF9F9E}"/>
                </a:ext>
              </a:extLst>
            </p:cNvPr>
            <p:cNvSpPr/>
            <p:nvPr/>
          </p:nvSpPr>
          <p:spPr>
            <a:xfrm rot="3240000">
              <a:off x="5022531" y="3500816"/>
              <a:ext cx="207441" cy="293320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0" y="78902"/>
                  </a:moveTo>
                  <a:lnTo>
                    <a:pt x="122974" y="78902"/>
                  </a:lnTo>
                  <a:lnTo>
                    <a:pt x="122974" y="0"/>
                  </a:lnTo>
                  <a:lnTo>
                    <a:pt x="245947" y="197254"/>
                  </a:lnTo>
                  <a:lnTo>
                    <a:pt x="122974" y="394508"/>
                  </a:lnTo>
                  <a:lnTo>
                    <a:pt x="122974" y="315606"/>
                  </a:lnTo>
                  <a:lnTo>
                    <a:pt x="0" y="315606"/>
                  </a:lnTo>
                  <a:lnTo>
                    <a:pt x="0" y="7890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05203" rIns="98379" bIns="105201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40A7FDC5-B4F8-C4DB-46E7-8DCB8B9ACB3A}"/>
                </a:ext>
              </a:extLst>
            </p:cNvPr>
            <p:cNvSpPr/>
            <p:nvPr/>
          </p:nvSpPr>
          <p:spPr>
            <a:xfrm>
              <a:off x="5035222" y="3717095"/>
              <a:ext cx="1080000" cy="1080000"/>
            </a:xfrm>
            <a:custGeom>
              <a:avLst/>
              <a:gdLst>
                <a:gd name="connsiteX0" fmla="*/ 0 w 1160320"/>
                <a:gd name="connsiteY0" fmla="*/ 580160 h 1160320"/>
                <a:gd name="connsiteX1" fmla="*/ 580160 w 1160320"/>
                <a:gd name="connsiteY1" fmla="*/ 0 h 1160320"/>
                <a:gd name="connsiteX2" fmla="*/ 1160320 w 1160320"/>
                <a:gd name="connsiteY2" fmla="*/ 580160 h 1160320"/>
                <a:gd name="connsiteX3" fmla="*/ 580160 w 1160320"/>
                <a:gd name="connsiteY3" fmla="*/ 1160320 h 1160320"/>
                <a:gd name="connsiteX4" fmla="*/ 0 w 1160320"/>
                <a:gd name="connsiteY4" fmla="*/ 580160 h 11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320" h="1160320">
                  <a:moveTo>
                    <a:pt x="0" y="580160"/>
                  </a:moveTo>
                  <a:cubicBezTo>
                    <a:pt x="0" y="259746"/>
                    <a:pt x="259746" y="0"/>
                    <a:pt x="580160" y="0"/>
                  </a:cubicBezTo>
                  <a:cubicBezTo>
                    <a:pt x="900574" y="0"/>
                    <a:pt x="1160320" y="259746"/>
                    <a:pt x="1160320" y="580160"/>
                  </a:cubicBezTo>
                  <a:cubicBezTo>
                    <a:pt x="1160320" y="900574"/>
                    <a:pt x="900574" y="1160320"/>
                    <a:pt x="580160" y="1160320"/>
                  </a:cubicBezTo>
                  <a:cubicBezTo>
                    <a:pt x="259746" y="1160320"/>
                    <a:pt x="0" y="900574"/>
                    <a:pt x="0" y="580160"/>
                  </a:cubicBezTo>
                  <a:close/>
                </a:path>
              </a:pathLst>
            </a:custGeom>
            <a:solidFill>
              <a:srgbClr val="506E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0273" tIns="250273" rIns="250273" bIns="250273" numCol="1" spcCol="1270" anchor="ctr" anchorCtr="0">
              <a:noAutofit/>
            </a:bodyPr>
            <a:lstStyle/>
            <a:p>
              <a:pPr marL="0" marR="0" lvl="0" indent="0" algn="ctr" defTabSz="82971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사명과 삶의 </a:t>
              </a:r>
              <a:br>
                <a:rPr kumimoji="0" lang="en-US" altLang="ko-KR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</a:b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방황</a:t>
              </a: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753226BF-04B1-BEEB-3AD3-931111D27013}"/>
              </a:ext>
            </a:extLst>
          </p:cNvPr>
          <p:cNvGrpSpPr/>
          <p:nvPr/>
        </p:nvGrpSpPr>
        <p:grpSpPr>
          <a:xfrm>
            <a:off x="4224431" y="4725007"/>
            <a:ext cx="1440000" cy="1671120"/>
            <a:chOff x="3168323" y="3543755"/>
            <a:chExt cx="1080000" cy="1253340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0997D0D5-F87E-51F2-9D59-151A11984C0E}"/>
                </a:ext>
              </a:extLst>
            </p:cNvPr>
            <p:cNvSpPr/>
            <p:nvPr/>
          </p:nvSpPr>
          <p:spPr>
            <a:xfrm rot="18360000">
              <a:off x="3853943" y="3500815"/>
              <a:ext cx="207442" cy="293321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245946" y="315606"/>
                  </a:moveTo>
                  <a:lnTo>
                    <a:pt x="122973" y="315606"/>
                  </a:lnTo>
                  <a:lnTo>
                    <a:pt x="122973" y="394508"/>
                  </a:lnTo>
                  <a:lnTo>
                    <a:pt x="1" y="197254"/>
                  </a:lnTo>
                  <a:lnTo>
                    <a:pt x="122973" y="0"/>
                  </a:lnTo>
                  <a:lnTo>
                    <a:pt x="122973" y="78902"/>
                  </a:lnTo>
                  <a:lnTo>
                    <a:pt x="245946" y="78902"/>
                  </a:lnTo>
                  <a:lnTo>
                    <a:pt x="245946" y="31560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377" tIns="105203" rIns="1" bIns="105203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1776AD5B-4A3E-C66D-61BB-620D6C34E63D}"/>
                </a:ext>
              </a:extLst>
            </p:cNvPr>
            <p:cNvSpPr/>
            <p:nvPr/>
          </p:nvSpPr>
          <p:spPr>
            <a:xfrm>
              <a:off x="3168323" y="3717095"/>
              <a:ext cx="1080000" cy="1080000"/>
            </a:xfrm>
            <a:custGeom>
              <a:avLst/>
              <a:gdLst>
                <a:gd name="connsiteX0" fmla="*/ 0 w 1160320"/>
                <a:gd name="connsiteY0" fmla="*/ 580160 h 1160320"/>
                <a:gd name="connsiteX1" fmla="*/ 580160 w 1160320"/>
                <a:gd name="connsiteY1" fmla="*/ 0 h 1160320"/>
                <a:gd name="connsiteX2" fmla="*/ 1160320 w 1160320"/>
                <a:gd name="connsiteY2" fmla="*/ 580160 h 1160320"/>
                <a:gd name="connsiteX3" fmla="*/ 580160 w 1160320"/>
                <a:gd name="connsiteY3" fmla="*/ 1160320 h 1160320"/>
                <a:gd name="connsiteX4" fmla="*/ 0 w 1160320"/>
                <a:gd name="connsiteY4" fmla="*/ 580160 h 11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320" h="1160320">
                  <a:moveTo>
                    <a:pt x="0" y="580160"/>
                  </a:moveTo>
                  <a:cubicBezTo>
                    <a:pt x="0" y="259746"/>
                    <a:pt x="259746" y="0"/>
                    <a:pt x="580160" y="0"/>
                  </a:cubicBezTo>
                  <a:cubicBezTo>
                    <a:pt x="900574" y="0"/>
                    <a:pt x="1160320" y="259746"/>
                    <a:pt x="1160320" y="580160"/>
                  </a:cubicBezTo>
                  <a:cubicBezTo>
                    <a:pt x="1160320" y="900574"/>
                    <a:pt x="900574" y="1160320"/>
                    <a:pt x="580160" y="1160320"/>
                  </a:cubicBezTo>
                  <a:cubicBezTo>
                    <a:pt x="259746" y="1160320"/>
                    <a:pt x="0" y="900574"/>
                    <a:pt x="0" y="580160"/>
                  </a:cubicBezTo>
                  <a:close/>
                </a:path>
              </a:pathLst>
            </a:custGeom>
            <a:solidFill>
              <a:srgbClr val="506E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0273" tIns="250273" rIns="250273" bIns="250273" numCol="1" spcCol="1270" anchor="ctr" anchorCtr="0">
              <a:noAutofit/>
            </a:bodyPr>
            <a:lstStyle/>
            <a:p>
              <a:pPr marL="0" marR="0" lvl="0" indent="0" algn="ctr" defTabSz="82971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세상을 이길수 없음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22ACB05-C661-F389-BDC3-B67EB362C894}"/>
              </a:ext>
            </a:extLst>
          </p:cNvPr>
          <p:cNvGrpSpPr/>
          <p:nvPr/>
        </p:nvGrpSpPr>
        <p:grpSpPr>
          <a:xfrm>
            <a:off x="7097058" y="2596029"/>
            <a:ext cx="1755548" cy="1440000"/>
            <a:chOff x="5322793" y="1947022"/>
            <a:chExt cx="1316661" cy="1080000"/>
          </a:xfrm>
        </p:grpSpPr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BE99F4A-B484-8D2E-DCC6-C92B29D471E0}"/>
                </a:ext>
              </a:extLst>
            </p:cNvPr>
            <p:cNvSpPr/>
            <p:nvPr/>
          </p:nvSpPr>
          <p:spPr>
            <a:xfrm>
              <a:off x="5559454" y="1947022"/>
              <a:ext cx="1080000" cy="1080000"/>
            </a:xfrm>
            <a:custGeom>
              <a:avLst/>
              <a:gdLst>
                <a:gd name="connsiteX0" fmla="*/ 0 w 1160320"/>
                <a:gd name="connsiteY0" fmla="*/ 580160 h 1160320"/>
                <a:gd name="connsiteX1" fmla="*/ 580160 w 1160320"/>
                <a:gd name="connsiteY1" fmla="*/ 0 h 1160320"/>
                <a:gd name="connsiteX2" fmla="*/ 1160320 w 1160320"/>
                <a:gd name="connsiteY2" fmla="*/ 580160 h 1160320"/>
                <a:gd name="connsiteX3" fmla="*/ 580160 w 1160320"/>
                <a:gd name="connsiteY3" fmla="*/ 1160320 h 1160320"/>
                <a:gd name="connsiteX4" fmla="*/ 0 w 1160320"/>
                <a:gd name="connsiteY4" fmla="*/ 580160 h 11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320" h="1160320">
                  <a:moveTo>
                    <a:pt x="0" y="580160"/>
                  </a:moveTo>
                  <a:cubicBezTo>
                    <a:pt x="0" y="259746"/>
                    <a:pt x="259746" y="0"/>
                    <a:pt x="580160" y="0"/>
                  </a:cubicBezTo>
                  <a:cubicBezTo>
                    <a:pt x="900574" y="0"/>
                    <a:pt x="1160320" y="259746"/>
                    <a:pt x="1160320" y="580160"/>
                  </a:cubicBezTo>
                  <a:cubicBezTo>
                    <a:pt x="1160320" y="900574"/>
                    <a:pt x="900574" y="1160320"/>
                    <a:pt x="580160" y="1160320"/>
                  </a:cubicBezTo>
                  <a:cubicBezTo>
                    <a:pt x="259746" y="1160320"/>
                    <a:pt x="0" y="900574"/>
                    <a:pt x="0" y="580160"/>
                  </a:cubicBezTo>
                  <a:close/>
                </a:path>
              </a:pathLst>
            </a:custGeom>
            <a:solidFill>
              <a:srgbClr val="506E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0273" tIns="250273" rIns="250273" bIns="250273" numCol="1" spcCol="1270" anchor="ctr" anchorCtr="0">
              <a:noAutofit/>
            </a:bodyPr>
            <a:lstStyle/>
            <a:p>
              <a:pPr marL="0" marR="0" lvl="0" indent="0" algn="ctr" defTabSz="82971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교회의 타락</a:t>
              </a:r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E9E3DB94-AC85-42E0-0B73-A95C8F20A866}"/>
                </a:ext>
              </a:extLst>
            </p:cNvPr>
            <p:cNvSpPr/>
            <p:nvPr/>
          </p:nvSpPr>
          <p:spPr>
            <a:xfrm rot="20244429">
              <a:off x="5322793" y="2572166"/>
              <a:ext cx="186123" cy="318239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0" y="78902"/>
                  </a:moveTo>
                  <a:lnTo>
                    <a:pt x="122974" y="78902"/>
                  </a:lnTo>
                  <a:lnTo>
                    <a:pt x="122974" y="0"/>
                  </a:lnTo>
                  <a:lnTo>
                    <a:pt x="245947" y="197254"/>
                  </a:lnTo>
                  <a:lnTo>
                    <a:pt x="122974" y="394508"/>
                  </a:lnTo>
                  <a:lnTo>
                    <a:pt x="122974" y="315606"/>
                  </a:lnTo>
                  <a:lnTo>
                    <a:pt x="0" y="315606"/>
                  </a:lnTo>
                  <a:lnTo>
                    <a:pt x="0" y="7890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05203" rIns="98379" bIns="105201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302BEE37-F189-DB52-481D-9A37C83341D4}"/>
              </a:ext>
            </a:extLst>
          </p:cNvPr>
          <p:cNvGrpSpPr/>
          <p:nvPr/>
        </p:nvGrpSpPr>
        <p:grpSpPr>
          <a:xfrm>
            <a:off x="3348456" y="2596029"/>
            <a:ext cx="1748259" cy="1440000"/>
            <a:chOff x="2511342" y="1947022"/>
            <a:chExt cx="1311194" cy="1080000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68C4CC0C-71FB-6FE0-19DA-90BEB53430FC}"/>
                </a:ext>
              </a:extLst>
            </p:cNvPr>
            <p:cNvSpPr/>
            <p:nvPr/>
          </p:nvSpPr>
          <p:spPr>
            <a:xfrm rot="1080000">
              <a:off x="2760395" y="2578497"/>
              <a:ext cx="155316" cy="391679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245946" y="315606"/>
                  </a:moveTo>
                  <a:lnTo>
                    <a:pt x="122973" y="315606"/>
                  </a:lnTo>
                  <a:lnTo>
                    <a:pt x="122973" y="394508"/>
                  </a:lnTo>
                  <a:lnTo>
                    <a:pt x="1" y="197254"/>
                  </a:lnTo>
                  <a:lnTo>
                    <a:pt x="122973" y="0"/>
                  </a:lnTo>
                  <a:lnTo>
                    <a:pt x="122973" y="78902"/>
                  </a:lnTo>
                  <a:lnTo>
                    <a:pt x="245946" y="78902"/>
                  </a:lnTo>
                  <a:lnTo>
                    <a:pt x="245946" y="31560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377" tIns="105203" rIns="1" bIns="105201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F33849BC-8BA2-2504-5D60-A316C08DAAE2}"/>
                </a:ext>
              </a:extLst>
            </p:cNvPr>
            <p:cNvSpPr/>
            <p:nvPr/>
          </p:nvSpPr>
          <p:spPr>
            <a:xfrm>
              <a:off x="2511342" y="1947022"/>
              <a:ext cx="1080000" cy="1080000"/>
            </a:xfrm>
            <a:custGeom>
              <a:avLst/>
              <a:gdLst>
                <a:gd name="connsiteX0" fmla="*/ 0 w 1160320"/>
                <a:gd name="connsiteY0" fmla="*/ 580160 h 1160320"/>
                <a:gd name="connsiteX1" fmla="*/ 580160 w 1160320"/>
                <a:gd name="connsiteY1" fmla="*/ 0 h 1160320"/>
                <a:gd name="connsiteX2" fmla="*/ 1160320 w 1160320"/>
                <a:gd name="connsiteY2" fmla="*/ 580160 h 1160320"/>
                <a:gd name="connsiteX3" fmla="*/ 580160 w 1160320"/>
                <a:gd name="connsiteY3" fmla="*/ 1160320 h 1160320"/>
                <a:gd name="connsiteX4" fmla="*/ 0 w 1160320"/>
                <a:gd name="connsiteY4" fmla="*/ 580160 h 11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320" h="1160320">
                  <a:moveTo>
                    <a:pt x="0" y="580160"/>
                  </a:moveTo>
                  <a:cubicBezTo>
                    <a:pt x="0" y="259746"/>
                    <a:pt x="259746" y="0"/>
                    <a:pt x="580160" y="0"/>
                  </a:cubicBezTo>
                  <a:cubicBezTo>
                    <a:pt x="900574" y="0"/>
                    <a:pt x="1160320" y="259746"/>
                    <a:pt x="1160320" y="580160"/>
                  </a:cubicBezTo>
                  <a:cubicBezTo>
                    <a:pt x="1160320" y="900574"/>
                    <a:pt x="900574" y="1160320"/>
                    <a:pt x="580160" y="1160320"/>
                  </a:cubicBezTo>
                  <a:cubicBezTo>
                    <a:pt x="259746" y="1160320"/>
                    <a:pt x="0" y="900574"/>
                    <a:pt x="0" y="580160"/>
                  </a:cubicBezTo>
                  <a:close/>
                </a:path>
              </a:pathLst>
            </a:custGeom>
            <a:solidFill>
              <a:srgbClr val="506E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0273" tIns="250273" rIns="250273" bIns="250273" numCol="1" spcCol="1270" anchor="ctr" anchorCtr="0">
              <a:noAutofit/>
            </a:bodyPr>
            <a:lstStyle/>
            <a:p>
              <a:pPr marL="0" marR="0" lvl="0" indent="0" algn="ctr" defTabSz="82971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구원이 없는 </a:t>
              </a:r>
              <a:br>
                <a:rPr kumimoji="0" lang="en-US" altLang="ko-KR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</a:b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기독교</a:t>
              </a:r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F5E458C8-0B20-F947-46E8-AEDBB6844551}"/>
                </a:ext>
              </a:extLst>
            </p:cNvPr>
            <p:cNvSpPr/>
            <p:nvPr/>
          </p:nvSpPr>
          <p:spPr>
            <a:xfrm rot="1493817">
              <a:off x="3615094" y="2528397"/>
              <a:ext cx="207442" cy="293321"/>
            </a:xfrm>
            <a:custGeom>
              <a:avLst/>
              <a:gdLst>
                <a:gd name="connsiteX0" fmla="*/ 0 w 245947"/>
                <a:gd name="connsiteY0" fmla="*/ 78902 h 394508"/>
                <a:gd name="connsiteX1" fmla="*/ 122974 w 245947"/>
                <a:gd name="connsiteY1" fmla="*/ 78902 h 394508"/>
                <a:gd name="connsiteX2" fmla="*/ 122974 w 245947"/>
                <a:gd name="connsiteY2" fmla="*/ 0 h 394508"/>
                <a:gd name="connsiteX3" fmla="*/ 245947 w 245947"/>
                <a:gd name="connsiteY3" fmla="*/ 197254 h 394508"/>
                <a:gd name="connsiteX4" fmla="*/ 122974 w 245947"/>
                <a:gd name="connsiteY4" fmla="*/ 394508 h 394508"/>
                <a:gd name="connsiteX5" fmla="*/ 122974 w 245947"/>
                <a:gd name="connsiteY5" fmla="*/ 315606 h 394508"/>
                <a:gd name="connsiteX6" fmla="*/ 0 w 245947"/>
                <a:gd name="connsiteY6" fmla="*/ 315606 h 394508"/>
                <a:gd name="connsiteX7" fmla="*/ 0 w 245947"/>
                <a:gd name="connsiteY7" fmla="*/ 78902 h 394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947" h="394508">
                  <a:moveTo>
                    <a:pt x="245946" y="315606"/>
                  </a:moveTo>
                  <a:lnTo>
                    <a:pt x="122973" y="315606"/>
                  </a:lnTo>
                  <a:lnTo>
                    <a:pt x="122973" y="394508"/>
                  </a:lnTo>
                  <a:lnTo>
                    <a:pt x="1" y="197254"/>
                  </a:lnTo>
                  <a:lnTo>
                    <a:pt x="122973" y="0"/>
                  </a:lnTo>
                  <a:lnTo>
                    <a:pt x="122973" y="78902"/>
                  </a:lnTo>
                  <a:lnTo>
                    <a:pt x="245946" y="78902"/>
                  </a:lnTo>
                  <a:lnTo>
                    <a:pt x="245946" y="31560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377" tIns="105203" rIns="1" bIns="105203" numCol="1" spcCol="1270" anchor="ctr" anchorCtr="0">
              <a:noAutofit/>
            </a:bodyPr>
            <a:lstStyle/>
            <a:p>
              <a:pPr marL="0" marR="0" lvl="0" indent="0" algn="ctr" defTabSz="65191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38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4E625F8-8F69-4632-2E02-C23A2310ED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구원계획의 시작과 완성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46601FEE-904F-42C8-8BB2-85211B130F0E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0" y="1797051"/>
          <a:ext cx="10515600" cy="4349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5793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41E8144-347D-883F-F14A-533B2FD3A7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문화의 역사  창</a:t>
            </a:r>
            <a:r>
              <a:rPr lang="en-US" altLang="ko-KR" dirty="0"/>
              <a:t>4</a:t>
            </a:r>
            <a:r>
              <a:rPr lang="ko-KR" altLang="en-US" dirty="0"/>
              <a:t>장</a:t>
            </a: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E2B4579C-0D4F-5762-A220-A7EED27A6D3D}"/>
              </a:ext>
            </a:extLst>
          </p:cNvPr>
          <p:cNvSpPr/>
          <p:nvPr/>
        </p:nvSpPr>
        <p:spPr>
          <a:xfrm>
            <a:off x="914399" y="740702"/>
            <a:ext cx="10363200" cy="5952661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296159FC-5DD4-6E85-8720-FEC7039EF424}"/>
              </a:ext>
            </a:extLst>
          </p:cNvPr>
          <p:cNvSpPr/>
          <p:nvPr/>
        </p:nvSpPr>
        <p:spPr>
          <a:xfrm>
            <a:off x="3348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역사는 신본주의로부터 시작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1:1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절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56129FE0-3781-8154-A0F0-91330A917F1A}"/>
              </a:ext>
            </a:extLst>
          </p:cNvPr>
          <p:cNvSpPr/>
          <p:nvPr/>
        </p:nvSpPr>
        <p:spPr>
          <a:xfrm>
            <a:off x="2050479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인본주의 등장</a:t>
            </a:r>
            <a:b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4:16/ 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가인이 하나님을 떠남으로 시작됨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3AA72F42-51DA-8112-78A0-F5877682119C}"/>
              </a:ext>
            </a:extLst>
          </p:cNvPr>
          <p:cNvSpPr/>
          <p:nvPr/>
        </p:nvSpPr>
        <p:spPr>
          <a:xfrm>
            <a:off x="4097609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첫번째 인본주의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- 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노아 홍수 심판으로 멸망</a:t>
            </a: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D5F727DE-C9AA-C831-E449-4CC1316305FF}"/>
              </a:ext>
            </a:extLst>
          </p:cNvPr>
          <p:cNvSpPr/>
          <p:nvPr/>
        </p:nvSpPr>
        <p:spPr>
          <a:xfrm>
            <a:off x="6144740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새로운 인본주의 시작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- 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바벨탑 사건</a:t>
            </a:r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E2585F9-BFAE-6154-B1B6-3E9B55754C3D}"/>
              </a:ext>
            </a:extLst>
          </p:cNvPr>
          <p:cNvSpPr/>
          <p:nvPr/>
        </p:nvSpPr>
        <p:spPr>
          <a:xfrm>
            <a:off x="8191872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대표적인 인본주의 세계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일곱머리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/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애굽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앗수르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바벨론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헬라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메데바사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구로마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신로마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FFD68CDC-9919-5472-814B-8C7BD3E41688}"/>
              </a:ext>
            </a:extLst>
          </p:cNvPr>
          <p:cNvSpPr/>
          <p:nvPr/>
        </p:nvSpPr>
        <p:spPr>
          <a:xfrm>
            <a:off x="10239003" y="2526499"/>
            <a:ext cx="1949648" cy="2381064"/>
          </a:xfrm>
          <a:custGeom>
            <a:avLst/>
            <a:gdLst>
              <a:gd name="connsiteX0" fmla="*/ 0 w 1462236"/>
              <a:gd name="connsiteY0" fmla="*/ 243711 h 1785798"/>
              <a:gd name="connsiteX1" fmla="*/ 243711 w 1462236"/>
              <a:gd name="connsiteY1" fmla="*/ 0 h 1785798"/>
              <a:gd name="connsiteX2" fmla="*/ 1218525 w 1462236"/>
              <a:gd name="connsiteY2" fmla="*/ 0 h 1785798"/>
              <a:gd name="connsiteX3" fmla="*/ 1462236 w 1462236"/>
              <a:gd name="connsiteY3" fmla="*/ 243711 h 1785798"/>
              <a:gd name="connsiteX4" fmla="*/ 1462236 w 1462236"/>
              <a:gd name="connsiteY4" fmla="*/ 1542087 h 1785798"/>
              <a:gd name="connsiteX5" fmla="*/ 1218525 w 1462236"/>
              <a:gd name="connsiteY5" fmla="*/ 1785798 h 1785798"/>
              <a:gd name="connsiteX6" fmla="*/ 243711 w 1462236"/>
              <a:gd name="connsiteY6" fmla="*/ 1785798 h 1785798"/>
              <a:gd name="connsiteX7" fmla="*/ 0 w 1462236"/>
              <a:gd name="connsiteY7" fmla="*/ 1542087 h 1785798"/>
              <a:gd name="connsiteX8" fmla="*/ 0 w 1462236"/>
              <a:gd name="connsiteY8" fmla="*/ 243711 h 17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2236" h="1785798">
                <a:moveTo>
                  <a:pt x="0" y="243711"/>
                </a:moveTo>
                <a:cubicBezTo>
                  <a:pt x="0" y="109113"/>
                  <a:pt x="109113" y="0"/>
                  <a:pt x="243711" y="0"/>
                </a:cubicBezTo>
                <a:lnTo>
                  <a:pt x="1218525" y="0"/>
                </a:lnTo>
                <a:cubicBezTo>
                  <a:pt x="1353123" y="0"/>
                  <a:pt x="1462236" y="109113"/>
                  <a:pt x="1462236" y="243711"/>
                </a:cubicBezTo>
                <a:lnTo>
                  <a:pt x="1462236" y="1542087"/>
                </a:lnTo>
                <a:cubicBezTo>
                  <a:pt x="1462236" y="1676685"/>
                  <a:pt x="1353123" y="1785798"/>
                  <a:pt x="1218525" y="1785798"/>
                </a:cubicBezTo>
                <a:lnTo>
                  <a:pt x="243711" y="1785798"/>
                </a:lnTo>
                <a:cubicBezTo>
                  <a:pt x="109113" y="1785798"/>
                  <a:pt x="0" y="1676685"/>
                  <a:pt x="0" y="1542087"/>
                </a:cubicBezTo>
                <a:lnTo>
                  <a:pt x="0" y="24371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573" tIns="120573" rIns="120573" bIns="120573" numCol="1" spcCol="1270" anchor="ctr" anchorCtr="0">
            <a:noAutofit/>
          </a:bodyPr>
          <a:lstStyle/>
          <a:p>
            <a:pPr marL="0" marR="0" lvl="0" indent="0" algn="ctr" defTabSz="296326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마지막 인본주의 세계멸망</a:t>
            </a:r>
            <a:b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계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17-18</a:t>
            </a:r>
            <a:r>
              <a:rPr kumimoji="0" lang="ko-KR" alt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r>
              <a:rPr kumimoji="0" lang="en-US" altLang="ko-KR" sz="18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186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229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CF923-7E6C-E8F6-77B5-3A837A29C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10F160-AD67-9319-B764-8D72F8D7A5FE}"/>
              </a:ext>
            </a:extLst>
          </p:cNvPr>
          <p:cNvSpPr txBox="1"/>
          <p:nvPr/>
        </p:nvSpPr>
        <p:spPr>
          <a:xfrm>
            <a:off x="1634384" y="3014470"/>
            <a:ext cx="4443664" cy="2790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하나님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구원 계획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하나님 나라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영적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사랑의 질서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 </a:t>
            </a:r>
            <a:endParaRPr kumimoji="1" lang="en-US" altLang="ko-KR" sz="2400" b="1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D9942F-3FA8-DDE1-BC8C-8A8DA9C97C3C}"/>
              </a:ext>
            </a:extLst>
          </p:cNvPr>
          <p:cNvSpPr txBox="1"/>
          <p:nvPr/>
        </p:nvSpPr>
        <p:spPr>
          <a:xfrm>
            <a:off x="1414880" y="6346738"/>
            <a:ext cx="3416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21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22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ko-KR" altLang="en-US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endParaRPr lang="ko-Kore-KR" alt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C363BA-3F4E-3379-AFA7-C5386C138C4D}"/>
              </a:ext>
            </a:extLst>
          </p:cNvPr>
          <p:cNvSpPr txBox="1"/>
          <p:nvPr/>
        </p:nvSpPr>
        <p:spPr>
          <a:xfrm>
            <a:off x="6717794" y="2972804"/>
            <a:ext cx="4760818" cy="2798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인간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세상 나라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물질 중심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.(</a:t>
            </a: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육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약육강식 질서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구원이 없음</a:t>
            </a:r>
            <a:r>
              <a:rPr kumimoji="1" lang="en-US" altLang="ko-KR" sz="24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.</a:t>
            </a:r>
          </a:p>
        </p:txBody>
      </p: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F51973DA-AEDA-BF00-4F7A-2063AE50ED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095" y="541204"/>
            <a:ext cx="11480800" cy="369888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하나님의 행하신 일과 행하실 일 </a:t>
            </a:r>
            <a:r>
              <a:rPr lang="en-US" altLang="ko-KR" sz="2000" dirty="0"/>
              <a:t>–</a:t>
            </a:r>
            <a:r>
              <a:rPr lang="ko-KR" altLang="en-US" sz="2000" dirty="0"/>
              <a:t> </a:t>
            </a:r>
            <a:r>
              <a:rPr lang="en-US" altLang="ko-KR" sz="2000" dirty="0"/>
              <a:t>Destiny</a:t>
            </a: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B898FB59-A58C-B07D-33A0-2947B6578E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ko-KR" altLang="en-US" dirty="0"/>
              <a:t>창 </a:t>
            </a:r>
            <a:r>
              <a:rPr lang="en-US" altLang="ko-KR" dirty="0"/>
              <a:t>4</a:t>
            </a:r>
            <a:r>
              <a:rPr lang="ko-KR" altLang="en-US" dirty="0"/>
              <a:t>장을 통한 하나님의 </a:t>
            </a:r>
            <a:r>
              <a:rPr lang="en-US" altLang="ko-KR"/>
              <a:t>Destiny. </a:t>
            </a:r>
            <a:r>
              <a:rPr lang="en-US" altLang="ko-KR" dirty="0"/>
              <a:t>(</a:t>
            </a:r>
            <a:r>
              <a:rPr lang="ko-KR" altLang="en-US" dirty="0"/>
              <a:t>문화의 역사</a:t>
            </a:r>
            <a:r>
              <a:rPr lang="en-US" altLang="ko-KR" dirty="0"/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4FE049-91BF-3BB7-4FB5-60A5F4FC0D87}"/>
              </a:ext>
            </a:extLst>
          </p:cNvPr>
          <p:cNvSpPr txBox="1"/>
          <p:nvPr/>
        </p:nvSpPr>
        <p:spPr>
          <a:xfrm>
            <a:off x="11479237" y="6308725"/>
            <a:ext cx="3778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22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4F2B974-4234-E11C-7A75-62539DB430EF}"/>
              </a:ext>
            </a:extLst>
          </p:cNvPr>
          <p:cNvSpPr txBox="1"/>
          <p:nvPr/>
        </p:nvSpPr>
        <p:spPr>
          <a:xfrm>
            <a:off x="853541" y="1748909"/>
            <a:ext cx="5317481" cy="402161"/>
          </a:xfrm>
          <a:prstGeom prst="rect">
            <a:avLst/>
          </a:prstGeom>
          <a:noFill/>
        </p:spPr>
        <p:txBody>
          <a:bodyPr wrap="none" tIns="0" b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ko-KR" altLang="en-US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인본주의와 싸워서 이기는 것이 하나님의 뜻</a:t>
            </a:r>
            <a:r>
              <a:rPr kumimoji="1" lang="en-US" altLang="ko-KR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EFC057E1-BF27-65EA-B139-EB615F6BB4C0}"/>
              </a:ext>
            </a:extLst>
          </p:cNvPr>
          <p:cNvSpPr/>
          <p:nvPr/>
        </p:nvSpPr>
        <p:spPr>
          <a:xfrm>
            <a:off x="1547688" y="2427322"/>
            <a:ext cx="3416968" cy="461665"/>
          </a:xfrm>
          <a:prstGeom prst="rect">
            <a:avLst/>
          </a:prstGeom>
          <a:solidFill>
            <a:srgbClr val="FAED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3393699B-421D-14A0-9DCE-1750CA5A4CBE}"/>
              </a:ext>
            </a:extLst>
          </p:cNvPr>
          <p:cNvSpPr/>
          <p:nvPr/>
        </p:nvSpPr>
        <p:spPr>
          <a:xfrm>
            <a:off x="1413542" y="2540391"/>
            <a:ext cx="3416968" cy="461665"/>
          </a:xfrm>
          <a:prstGeom prst="rect">
            <a:avLst/>
          </a:prstGeom>
          <a:solidFill>
            <a:srgbClr val="FFE3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0610CB-C4C0-964D-4082-6291941B114C}"/>
              </a:ext>
            </a:extLst>
          </p:cNvPr>
          <p:cNvSpPr txBox="1"/>
          <p:nvPr/>
        </p:nvSpPr>
        <p:spPr>
          <a:xfrm>
            <a:off x="1652336" y="2552805"/>
            <a:ext cx="3416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24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신본주의 문화</a:t>
            </a:r>
            <a:endParaRPr kumimoji="1" lang="en-US" altLang="ko-KR" sz="2400" b="1" u="sng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74AB2C4A-7446-C646-E547-BC0F6B0B0BD8}"/>
              </a:ext>
            </a:extLst>
          </p:cNvPr>
          <p:cNvGrpSpPr/>
          <p:nvPr/>
        </p:nvGrpSpPr>
        <p:grpSpPr>
          <a:xfrm>
            <a:off x="6584273" y="2414908"/>
            <a:ext cx="3551114" cy="587148"/>
            <a:chOff x="7436276" y="1714562"/>
            <a:chExt cx="3551114" cy="587148"/>
          </a:xfrm>
        </p:grpSpPr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id="{5BA8626A-3B75-E6F5-6311-0BB6B00A33E7}"/>
                </a:ext>
              </a:extLst>
            </p:cNvPr>
            <p:cNvSpPr/>
            <p:nvPr/>
          </p:nvSpPr>
          <p:spPr>
            <a:xfrm>
              <a:off x="7570422" y="1714562"/>
              <a:ext cx="3416968" cy="461665"/>
            </a:xfrm>
            <a:prstGeom prst="rect">
              <a:avLst/>
            </a:prstGeom>
            <a:solidFill>
              <a:srgbClr val="FAEDD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5621B823-4012-0317-AF77-738458AC3D43}"/>
                </a:ext>
              </a:extLst>
            </p:cNvPr>
            <p:cNvSpPr/>
            <p:nvPr/>
          </p:nvSpPr>
          <p:spPr>
            <a:xfrm>
              <a:off x="7436276" y="1827631"/>
              <a:ext cx="3416968" cy="461665"/>
            </a:xfrm>
            <a:prstGeom prst="rect">
              <a:avLst/>
            </a:prstGeom>
            <a:solidFill>
              <a:srgbClr val="2D4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71DF756-3D47-836C-D4A0-4B3FBF9ECC70}"/>
                </a:ext>
              </a:extLst>
            </p:cNvPr>
            <p:cNvSpPr txBox="1"/>
            <p:nvPr/>
          </p:nvSpPr>
          <p:spPr>
            <a:xfrm>
              <a:off x="7675071" y="1840045"/>
              <a:ext cx="25928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ko-KR" altLang="en-US" sz="2400" b="1" u="sng" dirty="0">
                  <a:solidFill>
                    <a:schemeClr val="bg1"/>
                  </a:solidFill>
                  <a:latin typeface="Pretendard SemiBold" panose="02000503000000020004" pitchFamily="2" charset="-127"/>
                  <a:ea typeface="Pretendard SemiBold" panose="02000503000000020004" pitchFamily="2" charset="-127"/>
                  <a:cs typeface="Pretendard SemiBold" panose="02000503000000020004" pitchFamily="2" charset="-127"/>
                </a:rPr>
                <a:t>인본주의 문화</a:t>
              </a:r>
              <a:endParaRPr kumimoji="1" lang="en-US" altLang="ko-KR" sz="2400" b="1" u="sng" dirty="0">
                <a:solidFill>
                  <a:schemeClr val="bg1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endParaRPr>
            </a:p>
          </p:txBody>
        </p:sp>
      </p:grpSp>
      <p:sp>
        <p:nvSpPr>
          <p:cNvPr id="47" name="오른쪽 화살표[R] 46">
            <a:extLst>
              <a:ext uri="{FF2B5EF4-FFF2-40B4-BE49-F238E27FC236}">
                <a16:creationId xmlns:a16="http://schemas.microsoft.com/office/drawing/2014/main" id="{775A5748-9913-1A18-1587-33E62AB5A706}"/>
              </a:ext>
            </a:extLst>
          </p:cNvPr>
          <p:cNvSpPr/>
          <p:nvPr/>
        </p:nvSpPr>
        <p:spPr>
          <a:xfrm rot="5400000">
            <a:off x="2840458" y="5651396"/>
            <a:ext cx="563136" cy="827548"/>
          </a:xfrm>
          <a:prstGeom prst="rightArrow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kumimoji="1" lang="ko-Kore-KR" altLang="en-US" sz="1400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완성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4150606-5CE9-A537-BE0D-62B57A1A1749}"/>
              </a:ext>
            </a:extLst>
          </p:cNvPr>
          <p:cNvSpPr txBox="1"/>
          <p:nvPr/>
        </p:nvSpPr>
        <p:spPr>
          <a:xfrm>
            <a:off x="6660360" y="6346738"/>
            <a:ext cx="3416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17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18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ko-KR" altLang="en-US" sz="18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endParaRPr lang="ko-Kore-KR" altLang="en-US" b="1" dirty="0">
              <a:solidFill>
                <a:srgbClr val="FF0000"/>
              </a:solidFill>
            </a:endParaRPr>
          </a:p>
        </p:txBody>
      </p:sp>
      <p:sp>
        <p:nvSpPr>
          <p:cNvPr id="49" name="오른쪽 화살표[R] 48">
            <a:extLst>
              <a:ext uri="{FF2B5EF4-FFF2-40B4-BE49-F238E27FC236}">
                <a16:creationId xmlns:a16="http://schemas.microsoft.com/office/drawing/2014/main" id="{C27D9ED5-D47D-258B-2169-CE1224F7B726}"/>
              </a:ext>
            </a:extLst>
          </p:cNvPr>
          <p:cNvSpPr/>
          <p:nvPr/>
        </p:nvSpPr>
        <p:spPr>
          <a:xfrm rot="5400000">
            <a:off x="8145335" y="5555165"/>
            <a:ext cx="563136" cy="827548"/>
          </a:xfrm>
          <a:prstGeom prst="rightArrow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kumimoji="1" lang="ko-Kore-KR" altLang="en-US" sz="1400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완성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321BAC-EC4B-C427-F4DD-19846A3609C0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22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1062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7" grpId="0" animBg="1"/>
      <p:bldP spid="48" grpId="0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A204255-B3D2-2710-FDF5-5FF9F61B6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신본주의 문화의 특징</a:t>
            </a: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C6C012FA-EDE3-D06D-4B96-EE998546E2DB}"/>
              </a:ext>
            </a:extLst>
          </p:cNvPr>
          <p:cNvSpPr/>
          <p:nvPr/>
        </p:nvSpPr>
        <p:spPr>
          <a:xfrm>
            <a:off x="5322946" y="3080240"/>
            <a:ext cx="1738129" cy="1738129"/>
          </a:xfrm>
          <a:custGeom>
            <a:avLst/>
            <a:gdLst>
              <a:gd name="connsiteX0" fmla="*/ 0 w 1303597"/>
              <a:gd name="connsiteY0" fmla="*/ 651799 h 1303597"/>
              <a:gd name="connsiteX1" fmla="*/ 651799 w 1303597"/>
              <a:gd name="connsiteY1" fmla="*/ 0 h 1303597"/>
              <a:gd name="connsiteX2" fmla="*/ 1303598 w 1303597"/>
              <a:gd name="connsiteY2" fmla="*/ 651799 h 1303597"/>
              <a:gd name="connsiteX3" fmla="*/ 651799 w 1303597"/>
              <a:gd name="connsiteY3" fmla="*/ 1303598 h 1303597"/>
              <a:gd name="connsiteX4" fmla="*/ 0 w 1303597"/>
              <a:gd name="connsiteY4" fmla="*/ 651799 h 1303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597" h="1303597">
                <a:moveTo>
                  <a:pt x="0" y="651799"/>
                </a:moveTo>
                <a:cubicBezTo>
                  <a:pt x="0" y="291820"/>
                  <a:pt x="291820" y="0"/>
                  <a:pt x="651799" y="0"/>
                </a:cubicBezTo>
                <a:cubicBezTo>
                  <a:pt x="1011778" y="0"/>
                  <a:pt x="1303598" y="291820"/>
                  <a:pt x="1303598" y="651799"/>
                </a:cubicBezTo>
                <a:cubicBezTo>
                  <a:pt x="1303598" y="1011778"/>
                  <a:pt x="1011778" y="1303598"/>
                  <a:pt x="651799" y="1303598"/>
                </a:cubicBezTo>
                <a:cubicBezTo>
                  <a:pt x="291820" y="1303598"/>
                  <a:pt x="0" y="1011778"/>
                  <a:pt x="0" y="651799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0103" tIns="290103" rIns="290103" bIns="290103" numCol="1" spcCol="1270" anchor="ctr" anchorCtr="0">
            <a:noAutofit/>
          </a:bodyPr>
          <a:lstStyle/>
          <a:p>
            <a:pPr marL="0" marR="0" lvl="0" indent="0" algn="ctr" defTabSz="1244569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신본</a:t>
            </a:r>
            <a:b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</a:b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주의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64D3E2-7380-D1EE-DEC7-E3778D024248}"/>
              </a:ext>
            </a:extLst>
          </p:cNvPr>
          <p:cNvGrpSpPr/>
          <p:nvPr/>
        </p:nvGrpSpPr>
        <p:grpSpPr>
          <a:xfrm>
            <a:off x="5322946" y="647855"/>
            <a:ext cx="1738129" cy="2279647"/>
            <a:chOff x="3992209" y="485891"/>
            <a:chExt cx="1303597" cy="1709735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C45F20F2-B78D-F5DE-5E27-DAC3EEA6B2FD}"/>
                </a:ext>
              </a:extLst>
            </p:cNvPr>
            <p:cNvSpPr/>
            <p:nvPr/>
          </p:nvSpPr>
          <p:spPr>
            <a:xfrm rot="16200000">
              <a:off x="4506025" y="1836032"/>
              <a:ext cx="275965" cy="443223"/>
            </a:xfrm>
            <a:custGeom>
              <a:avLst/>
              <a:gdLst>
                <a:gd name="connsiteX0" fmla="*/ 0 w 275965"/>
                <a:gd name="connsiteY0" fmla="*/ 88645 h 443223"/>
                <a:gd name="connsiteX1" fmla="*/ 137983 w 275965"/>
                <a:gd name="connsiteY1" fmla="*/ 88645 h 443223"/>
                <a:gd name="connsiteX2" fmla="*/ 137983 w 275965"/>
                <a:gd name="connsiteY2" fmla="*/ 0 h 443223"/>
                <a:gd name="connsiteX3" fmla="*/ 275965 w 275965"/>
                <a:gd name="connsiteY3" fmla="*/ 221612 h 443223"/>
                <a:gd name="connsiteX4" fmla="*/ 137983 w 275965"/>
                <a:gd name="connsiteY4" fmla="*/ 443223 h 443223"/>
                <a:gd name="connsiteX5" fmla="*/ 137983 w 275965"/>
                <a:gd name="connsiteY5" fmla="*/ 354578 h 443223"/>
                <a:gd name="connsiteX6" fmla="*/ 0 w 275965"/>
                <a:gd name="connsiteY6" fmla="*/ 354578 h 443223"/>
                <a:gd name="connsiteX7" fmla="*/ 0 w 275965"/>
                <a:gd name="connsiteY7" fmla="*/ 88645 h 4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965" h="443223">
                  <a:moveTo>
                    <a:pt x="0" y="88645"/>
                  </a:moveTo>
                  <a:lnTo>
                    <a:pt x="137983" y="88645"/>
                  </a:lnTo>
                  <a:lnTo>
                    <a:pt x="137983" y="0"/>
                  </a:lnTo>
                  <a:lnTo>
                    <a:pt x="275965" y="221612"/>
                  </a:lnTo>
                  <a:lnTo>
                    <a:pt x="137983" y="443223"/>
                  </a:lnTo>
                  <a:lnTo>
                    <a:pt x="137983" y="354578"/>
                  </a:lnTo>
                  <a:lnTo>
                    <a:pt x="0" y="354578"/>
                  </a:lnTo>
                  <a:lnTo>
                    <a:pt x="0" y="886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3" tIns="118193" rIns="110387" bIns="118192" numCol="1" spcCol="1270" anchor="ctr" anchorCtr="0">
              <a:noAutofit/>
            </a:bodyPr>
            <a:lstStyle/>
            <a:p>
              <a:pPr marL="0" marR="0" lvl="0" indent="0" algn="ctr" defTabSz="77044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76ED44FF-6D74-B9EF-2011-555F7788C598}"/>
                </a:ext>
              </a:extLst>
            </p:cNvPr>
            <p:cNvSpPr/>
            <p:nvPr/>
          </p:nvSpPr>
          <p:spPr>
            <a:xfrm>
              <a:off x="3992209" y="485891"/>
              <a:ext cx="1303597" cy="1303597"/>
            </a:xfrm>
            <a:custGeom>
              <a:avLst/>
              <a:gdLst>
                <a:gd name="connsiteX0" fmla="*/ 0 w 1303597"/>
                <a:gd name="connsiteY0" fmla="*/ 651799 h 1303597"/>
                <a:gd name="connsiteX1" fmla="*/ 651799 w 1303597"/>
                <a:gd name="connsiteY1" fmla="*/ 0 h 1303597"/>
                <a:gd name="connsiteX2" fmla="*/ 1303598 w 1303597"/>
                <a:gd name="connsiteY2" fmla="*/ 651799 h 1303597"/>
                <a:gd name="connsiteX3" fmla="*/ 651799 w 1303597"/>
                <a:gd name="connsiteY3" fmla="*/ 1303598 h 1303597"/>
                <a:gd name="connsiteX4" fmla="*/ 0 w 1303597"/>
                <a:gd name="connsiteY4" fmla="*/ 651799 h 130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7" h="1303597">
                  <a:moveTo>
                    <a:pt x="0" y="651799"/>
                  </a:moveTo>
                  <a:cubicBezTo>
                    <a:pt x="0" y="291820"/>
                    <a:pt x="291820" y="0"/>
                    <a:pt x="651799" y="0"/>
                  </a:cubicBezTo>
                  <a:cubicBezTo>
                    <a:pt x="1011778" y="0"/>
                    <a:pt x="1303598" y="291820"/>
                    <a:pt x="1303598" y="651799"/>
                  </a:cubicBezTo>
                  <a:cubicBezTo>
                    <a:pt x="1303598" y="1011778"/>
                    <a:pt x="1011778" y="1303598"/>
                    <a:pt x="651799" y="1303598"/>
                  </a:cubicBezTo>
                  <a:cubicBezTo>
                    <a:pt x="291820" y="1303598"/>
                    <a:pt x="0" y="1011778"/>
                    <a:pt x="0" y="651799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409" tIns="288409" rIns="288409" bIns="288409" numCol="1" spcCol="1270" anchor="ctr" anchorCtr="0">
              <a:noAutofit/>
            </a:bodyPr>
            <a:lstStyle/>
            <a:p>
              <a:pPr marL="0" marR="0" lvl="0" indent="0" algn="ctr" defTabSz="1185304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하나님 중심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EB59A44-CC08-7089-81F6-CEE289B24CCD}"/>
              </a:ext>
            </a:extLst>
          </p:cNvPr>
          <p:cNvGrpSpPr/>
          <p:nvPr/>
        </p:nvGrpSpPr>
        <p:grpSpPr>
          <a:xfrm>
            <a:off x="7154797" y="2328592"/>
            <a:ext cx="2219612" cy="1738129"/>
            <a:chOff x="5366097" y="1746443"/>
            <a:chExt cx="1664709" cy="1303597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13C0CAF7-8192-A572-BD4E-51A1D2F2A5C7}"/>
                </a:ext>
              </a:extLst>
            </p:cNvPr>
            <p:cNvSpPr/>
            <p:nvPr/>
          </p:nvSpPr>
          <p:spPr>
            <a:xfrm rot="20520000">
              <a:off x="5366097" y="2460911"/>
              <a:ext cx="275965" cy="443223"/>
            </a:xfrm>
            <a:custGeom>
              <a:avLst/>
              <a:gdLst>
                <a:gd name="connsiteX0" fmla="*/ 0 w 275965"/>
                <a:gd name="connsiteY0" fmla="*/ 88645 h 443223"/>
                <a:gd name="connsiteX1" fmla="*/ 137983 w 275965"/>
                <a:gd name="connsiteY1" fmla="*/ 88645 h 443223"/>
                <a:gd name="connsiteX2" fmla="*/ 137983 w 275965"/>
                <a:gd name="connsiteY2" fmla="*/ 0 h 443223"/>
                <a:gd name="connsiteX3" fmla="*/ 275965 w 275965"/>
                <a:gd name="connsiteY3" fmla="*/ 221612 h 443223"/>
                <a:gd name="connsiteX4" fmla="*/ 137983 w 275965"/>
                <a:gd name="connsiteY4" fmla="*/ 443223 h 443223"/>
                <a:gd name="connsiteX5" fmla="*/ 137983 w 275965"/>
                <a:gd name="connsiteY5" fmla="*/ 354578 h 443223"/>
                <a:gd name="connsiteX6" fmla="*/ 0 w 275965"/>
                <a:gd name="connsiteY6" fmla="*/ 354578 h 443223"/>
                <a:gd name="connsiteX7" fmla="*/ 0 w 275965"/>
                <a:gd name="connsiteY7" fmla="*/ 88645 h 4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965" h="443223">
                  <a:moveTo>
                    <a:pt x="0" y="88645"/>
                  </a:moveTo>
                  <a:lnTo>
                    <a:pt x="137983" y="88645"/>
                  </a:lnTo>
                  <a:lnTo>
                    <a:pt x="137983" y="0"/>
                  </a:lnTo>
                  <a:lnTo>
                    <a:pt x="275965" y="221612"/>
                  </a:lnTo>
                  <a:lnTo>
                    <a:pt x="137983" y="443223"/>
                  </a:lnTo>
                  <a:lnTo>
                    <a:pt x="137983" y="354578"/>
                  </a:lnTo>
                  <a:lnTo>
                    <a:pt x="0" y="354578"/>
                  </a:lnTo>
                  <a:lnTo>
                    <a:pt x="0" y="886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8193" rIns="110385" bIns="118192" numCol="1" spcCol="1270" anchor="ctr" anchorCtr="0">
              <a:noAutofit/>
            </a:bodyPr>
            <a:lstStyle/>
            <a:p>
              <a:pPr marL="0" marR="0" lvl="0" indent="0" algn="ctr" defTabSz="77044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12674377-3C67-5243-6832-25AD4D061852}"/>
                </a:ext>
              </a:extLst>
            </p:cNvPr>
            <p:cNvSpPr/>
            <p:nvPr/>
          </p:nvSpPr>
          <p:spPr>
            <a:xfrm>
              <a:off x="5727209" y="1746443"/>
              <a:ext cx="1303597" cy="1303597"/>
            </a:xfrm>
            <a:custGeom>
              <a:avLst/>
              <a:gdLst>
                <a:gd name="connsiteX0" fmla="*/ 0 w 1303597"/>
                <a:gd name="connsiteY0" fmla="*/ 651799 h 1303597"/>
                <a:gd name="connsiteX1" fmla="*/ 651799 w 1303597"/>
                <a:gd name="connsiteY1" fmla="*/ 0 h 1303597"/>
                <a:gd name="connsiteX2" fmla="*/ 1303598 w 1303597"/>
                <a:gd name="connsiteY2" fmla="*/ 651799 h 1303597"/>
                <a:gd name="connsiteX3" fmla="*/ 651799 w 1303597"/>
                <a:gd name="connsiteY3" fmla="*/ 1303598 h 1303597"/>
                <a:gd name="connsiteX4" fmla="*/ 0 w 1303597"/>
                <a:gd name="connsiteY4" fmla="*/ 651799 h 130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7" h="1303597">
                  <a:moveTo>
                    <a:pt x="0" y="651799"/>
                  </a:moveTo>
                  <a:cubicBezTo>
                    <a:pt x="0" y="291820"/>
                    <a:pt x="291820" y="0"/>
                    <a:pt x="651799" y="0"/>
                  </a:cubicBezTo>
                  <a:cubicBezTo>
                    <a:pt x="1011778" y="0"/>
                    <a:pt x="1303598" y="291820"/>
                    <a:pt x="1303598" y="651799"/>
                  </a:cubicBezTo>
                  <a:cubicBezTo>
                    <a:pt x="1303598" y="1011778"/>
                    <a:pt x="1011778" y="1303598"/>
                    <a:pt x="651799" y="1303598"/>
                  </a:cubicBezTo>
                  <a:cubicBezTo>
                    <a:pt x="291820" y="1303598"/>
                    <a:pt x="0" y="1011778"/>
                    <a:pt x="0" y="651799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409" tIns="288409" rIns="288409" bIns="288409" numCol="1" spcCol="1270" anchor="ctr" anchorCtr="0">
              <a:noAutofit/>
            </a:bodyPr>
            <a:lstStyle/>
            <a:p>
              <a:pPr marL="0" marR="0" lvl="0" indent="0" algn="ctr" defTabSz="1185304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천국</a:t>
              </a:r>
              <a:br>
                <a:rPr kumimoji="0" lang="en-US" altLang="ko-KR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</a:b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중심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1121E99-CF07-D2BC-9340-F1E2FAD602C4}"/>
              </a:ext>
            </a:extLst>
          </p:cNvPr>
          <p:cNvGrpSpPr/>
          <p:nvPr/>
        </p:nvGrpSpPr>
        <p:grpSpPr>
          <a:xfrm>
            <a:off x="6605267" y="4740822"/>
            <a:ext cx="1885527" cy="2045385"/>
            <a:chOff x="4953950" y="3555616"/>
            <a:chExt cx="1414145" cy="1534039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66515274-D23B-9C37-4161-785FC6655762}"/>
                </a:ext>
              </a:extLst>
            </p:cNvPr>
            <p:cNvSpPr/>
            <p:nvPr/>
          </p:nvSpPr>
          <p:spPr>
            <a:xfrm rot="3240000">
              <a:off x="5037579" y="3471987"/>
              <a:ext cx="275965" cy="443223"/>
            </a:xfrm>
            <a:custGeom>
              <a:avLst/>
              <a:gdLst>
                <a:gd name="connsiteX0" fmla="*/ 0 w 275965"/>
                <a:gd name="connsiteY0" fmla="*/ 88645 h 443223"/>
                <a:gd name="connsiteX1" fmla="*/ 137983 w 275965"/>
                <a:gd name="connsiteY1" fmla="*/ 88645 h 443223"/>
                <a:gd name="connsiteX2" fmla="*/ 137983 w 275965"/>
                <a:gd name="connsiteY2" fmla="*/ 0 h 443223"/>
                <a:gd name="connsiteX3" fmla="*/ 275965 w 275965"/>
                <a:gd name="connsiteY3" fmla="*/ 221612 h 443223"/>
                <a:gd name="connsiteX4" fmla="*/ 137983 w 275965"/>
                <a:gd name="connsiteY4" fmla="*/ 443223 h 443223"/>
                <a:gd name="connsiteX5" fmla="*/ 137983 w 275965"/>
                <a:gd name="connsiteY5" fmla="*/ 354578 h 443223"/>
                <a:gd name="connsiteX6" fmla="*/ 0 w 275965"/>
                <a:gd name="connsiteY6" fmla="*/ 354578 h 443223"/>
                <a:gd name="connsiteX7" fmla="*/ 0 w 275965"/>
                <a:gd name="connsiteY7" fmla="*/ 88645 h 4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965" h="443223">
                  <a:moveTo>
                    <a:pt x="0" y="88645"/>
                  </a:moveTo>
                  <a:lnTo>
                    <a:pt x="137983" y="88645"/>
                  </a:lnTo>
                  <a:lnTo>
                    <a:pt x="137983" y="0"/>
                  </a:lnTo>
                  <a:lnTo>
                    <a:pt x="275965" y="221612"/>
                  </a:lnTo>
                  <a:lnTo>
                    <a:pt x="137983" y="443223"/>
                  </a:lnTo>
                  <a:lnTo>
                    <a:pt x="137983" y="354578"/>
                  </a:lnTo>
                  <a:lnTo>
                    <a:pt x="0" y="354578"/>
                  </a:lnTo>
                  <a:lnTo>
                    <a:pt x="0" y="8864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8192" rIns="110385" bIns="118193" numCol="1" spcCol="1270" anchor="ctr" anchorCtr="0">
              <a:noAutofit/>
            </a:bodyPr>
            <a:lstStyle/>
            <a:p>
              <a:pPr marL="0" marR="0" lvl="0" indent="0" algn="ctr" defTabSz="77044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A4E3763F-9F07-CF69-B0B4-015E445CFE63}"/>
                </a:ext>
              </a:extLst>
            </p:cNvPr>
            <p:cNvSpPr/>
            <p:nvPr/>
          </p:nvSpPr>
          <p:spPr>
            <a:xfrm>
              <a:off x="5064498" y="3786058"/>
              <a:ext cx="1303597" cy="1303597"/>
            </a:xfrm>
            <a:custGeom>
              <a:avLst/>
              <a:gdLst>
                <a:gd name="connsiteX0" fmla="*/ 0 w 1303597"/>
                <a:gd name="connsiteY0" fmla="*/ 651799 h 1303597"/>
                <a:gd name="connsiteX1" fmla="*/ 651799 w 1303597"/>
                <a:gd name="connsiteY1" fmla="*/ 0 h 1303597"/>
                <a:gd name="connsiteX2" fmla="*/ 1303598 w 1303597"/>
                <a:gd name="connsiteY2" fmla="*/ 651799 h 1303597"/>
                <a:gd name="connsiteX3" fmla="*/ 651799 w 1303597"/>
                <a:gd name="connsiteY3" fmla="*/ 1303598 h 1303597"/>
                <a:gd name="connsiteX4" fmla="*/ 0 w 1303597"/>
                <a:gd name="connsiteY4" fmla="*/ 651799 h 130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7" h="1303597">
                  <a:moveTo>
                    <a:pt x="0" y="651799"/>
                  </a:moveTo>
                  <a:cubicBezTo>
                    <a:pt x="0" y="291820"/>
                    <a:pt x="291820" y="0"/>
                    <a:pt x="651799" y="0"/>
                  </a:cubicBezTo>
                  <a:cubicBezTo>
                    <a:pt x="1011778" y="0"/>
                    <a:pt x="1303598" y="291820"/>
                    <a:pt x="1303598" y="651799"/>
                  </a:cubicBezTo>
                  <a:cubicBezTo>
                    <a:pt x="1303598" y="1011778"/>
                    <a:pt x="1011778" y="1303598"/>
                    <a:pt x="651799" y="1303598"/>
                  </a:cubicBezTo>
                  <a:cubicBezTo>
                    <a:pt x="291820" y="1303598"/>
                    <a:pt x="0" y="1011778"/>
                    <a:pt x="0" y="651799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6000" tIns="288409" rIns="96000" bIns="288409" numCol="1" spcCol="1270" anchor="ctr" anchorCtr="0">
              <a:noAutofit/>
            </a:bodyPr>
            <a:lstStyle/>
            <a:p>
              <a:pPr marL="0" marR="0" lvl="0" indent="0" algn="ctr" defTabSz="1185304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6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영적인것</a:t>
              </a: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 중심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3F66018-925B-5F37-6C42-AC0C68984111}"/>
              </a:ext>
            </a:extLst>
          </p:cNvPr>
          <p:cNvGrpSpPr/>
          <p:nvPr/>
        </p:nvGrpSpPr>
        <p:grpSpPr>
          <a:xfrm>
            <a:off x="3893226" y="4740820"/>
            <a:ext cx="1885529" cy="2045387"/>
            <a:chOff x="2919919" y="3555615"/>
            <a:chExt cx="1414147" cy="1534040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2C22994C-B026-3836-DA8B-F42EDE8D5758}"/>
                </a:ext>
              </a:extLst>
            </p:cNvPr>
            <p:cNvSpPr/>
            <p:nvPr/>
          </p:nvSpPr>
          <p:spPr>
            <a:xfrm rot="18360000">
              <a:off x="3974471" y="3471986"/>
              <a:ext cx="275966" cy="443224"/>
            </a:xfrm>
            <a:custGeom>
              <a:avLst/>
              <a:gdLst>
                <a:gd name="connsiteX0" fmla="*/ 0 w 275965"/>
                <a:gd name="connsiteY0" fmla="*/ 88645 h 443223"/>
                <a:gd name="connsiteX1" fmla="*/ 137983 w 275965"/>
                <a:gd name="connsiteY1" fmla="*/ 88645 h 443223"/>
                <a:gd name="connsiteX2" fmla="*/ 137983 w 275965"/>
                <a:gd name="connsiteY2" fmla="*/ 0 h 443223"/>
                <a:gd name="connsiteX3" fmla="*/ 275965 w 275965"/>
                <a:gd name="connsiteY3" fmla="*/ 221612 h 443223"/>
                <a:gd name="connsiteX4" fmla="*/ 137983 w 275965"/>
                <a:gd name="connsiteY4" fmla="*/ 443223 h 443223"/>
                <a:gd name="connsiteX5" fmla="*/ 137983 w 275965"/>
                <a:gd name="connsiteY5" fmla="*/ 354578 h 443223"/>
                <a:gd name="connsiteX6" fmla="*/ 0 w 275965"/>
                <a:gd name="connsiteY6" fmla="*/ 354578 h 443223"/>
                <a:gd name="connsiteX7" fmla="*/ 0 w 275965"/>
                <a:gd name="connsiteY7" fmla="*/ 88645 h 4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965" h="443223">
                  <a:moveTo>
                    <a:pt x="275965" y="354578"/>
                  </a:moveTo>
                  <a:lnTo>
                    <a:pt x="137982" y="354578"/>
                  </a:lnTo>
                  <a:lnTo>
                    <a:pt x="137982" y="443223"/>
                  </a:lnTo>
                  <a:lnTo>
                    <a:pt x="0" y="221611"/>
                  </a:lnTo>
                  <a:lnTo>
                    <a:pt x="137982" y="0"/>
                  </a:lnTo>
                  <a:lnTo>
                    <a:pt x="137982" y="88645"/>
                  </a:lnTo>
                  <a:lnTo>
                    <a:pt x="275965" y="88645"/>
                  </a:lnTo>
                  <a:lnTo>
                    <a:pt x="275965" y="35457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385" tIns="118193" rIns="0" bIns="118193" numCol="1" spcCol="1270" anchor="ctr" anchorCtr="0">
              <a:noAutofit/>
            </a:bodyPr>
            <a:lstStyle/>
            <a:p>
              <a:pPr marL="0" marR="0" lvl="0" indent="0" algn="ctr" defTabSz="77044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09A62B3B-E433-E69D-6FCC-ECABA20D40AB}"/>
                </a:ext>
              </a:extLst>
            </p:cNvPr>
            <p:cNvSpPr/>
            <p:nvPr/>
          </p:nvSpPr>
          <p:spPr>
            <a:xfrm>
              <a:off x="2919919" y="3786058"/>
              <a:ext cx="1303597" cy="1303597"/>
            </a:xfrm>
            <a:custGeom>
              <a:avLst/>
              <a:gdLst>
                <a:gd name="connsiteX0" fmla="*/ 0 w 1303597"/>
                <a:gd name="connsiteY0" fmla="*/ 651799 h 1303597"/>
                <a:gd name="connsiteX1" fmla="*/ 651799 w 1303597"/>
                <a:gd name="connsiteY1" fmla="*/ 0 h 1303597"/>
                <a:gd name="connsiteX2" fmla="*/ 1303598 w 1303597"/>
                <a:gd name="connsiteY2" fmla="*/ 651799 h 1303597"/>
                <a:gd name="connsiteX3" fmla="*/ 651799 w 1303597"/>
                <a:gd name="connsiteY3" fmla="*/ 1303598 h 1303597"/>
                <a:gd name="connsiteX4" fmla="*/ 0 w 1303597"/>
                <a:gd name="connsiteY4" fmla="*/ 651799 h 130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7" h="1303597">
                  <a:moveTo>
                    <a:pt x="0" y="651799"/>
                  </a:moveTo>
                  <a:cubicBezTo>
                    <a:pt x="0" y="291820"/>
                    <a:pt x="291820" y="0"/>
                    <a:pt x="651799" y="0"/>
                  </a:cubicBezTo>
                  <a:cubicBezTo>
                    <a:pt x="1011778" y="0"/>
                    <a:pt x="1303598" y="291820"/>
                    <a:pt x="1303598" y="651799"/>
                  </a:cubicBezTo>
                  <a:cubicBezTo>
                    <a:pt x="1303598" y="1011778"/>
                    <a:pt x="1011778" y="1303598"/>
                    <a:pt x="651799" y="1303598"/>
                  </a:cubicBezTo>
                  <a:cubicBezTo>
                    <a:pt x="291820" y="1303598"/>
                    <a:pt x="0" y="1011778"/>
                    <a:pt x="0" y="651799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409" tIns="288409" rIns="288409" bIns="288409" numCol="1" spcCol="1270" anchor="ctr" anchorCtr="0">
              <a:noAutofit/>
            </a:bodyPr>
            <a:lstStyle/>
            <a:p>
              <a:pPr marL="0" marR="0" lvl="0" indent="0" algn="ctr" defTabSz="1185304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사랑의 질서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7FDB5C8C-9060-3BF1-ACF9-E7A60F297B57}"/>
              </a:ext>
            </a:extLst>
          </p:cNvPr>
          <p:cNvGrpSpPr/>
          <p:nvPr/>
        </p:nvGrpSpPr>
        <p:grpSpPr>
          <a:xfrm>
            <a:off x="3009611" y="2328592"/>
            <a:ext cx="2219613" cy="1738129"/>
            <a:chOff x="2257208" y="1746443"/>
            <a:chExt cx="1664710" cy="1303597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3EE4BC4-8F39-D736-8FC6-2944C5892F34}"/>
                </a:ext>
              </a:extLst>
            </p:cNvPr>
            <p:cNvSpPr/>
            <p:nvPr/>
          </p:nvSpPr>
          <p:spPr>
            <a:xfrm rot="1080000">
              <a:off x="3645952" y="2460910"/>
              <a:ext cx="275966" cy="443224"/>
            </a:xfrm>
            <a:custGeom>
              <a:avLst/>
              <a:gdLst>
                <a:gd name="connsiteX0" fmla="*/ 0 w 275965"/>
                <a:gd name="connsiteY0" fmla="*/ 88645 h 443223"/>
                <a:gd name="connsiteX1" fmla="*/ 137983 w 275965"/>
                <a:gd name="connsiteY1" fmla="*/ 88645 h 443223"/>
                <a:gd name="connsiteX2" fmla="*/ 137983 w 275965"/>
                <a:gd name="connsiteY2" fmla="*/ 0 h 443223"/>
                <a:gd name="connsiteX3" fmla="*/ 275965 w 275965"/>
                <a:gd name="connsiteY3" fmla="*/ 221612 h 443223"/>
                <a:gd name="connsiteX4" fmla="*/ 137983 w 275965"/>
                <a:gd name="connsiteY4" fmla="*/ 443223 h 443223"/>
                <a:gd name="connsiteX5" fmla="*/ 137983 w 275965"/>
                <a:gd name="connsiteY5" fmla="*/ 354578 h 443223"/>
                <a:gd name="connsiteX6" fmla="*/ 0 w 275965"/>
                <a:gd name="connsiteY6" fmla="*/ 354578 h 443223"/>
                <a:gd name="connsiteX7" fmla="*/ 0 w 275965"/>
                <a:gd name="connsiteY7" fmla="*/ 88645 h 4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965" h="443223">
                  <a:moveTo>
                    <a:pt x="275965" y="354578"/>
                  </a:moveTo>
                  <a:lnTo>
                    <a:pt x="137982" y="354578"/>
                  </a:lnTo>
                  <a:lnTo>
                    <a:pt x="137982" y="443223"/>
                  </a:lnTo>
                  <a:lnTo>
                    <a:pt x="0" y="221611"/>
                  </a:lnTo>
                  <a:lnTo>
                    <a:pt x="137982" y="0"/>
                  </a:lnTo>
                  <a:lnTo>
                    <a:pt x="137982" y="88645"/>
                  </a:lnTo>
                  <a:lnTo>
                    <a:pt x="275965" y="88645"/>
                  </a:lnTo>
                  <a:lnTo>
                    <a:pt x="275965" y="35457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0385" tIns="118195" rIns="0" bIns="118192" numCol="1" spcCol="1270" anchor="ctr" anchorCtr="0">
              <a:noAutofit/>
            </a:bodyPr>
            <a:lstStyle/>
            <a:p>
              <a:pPr marL="0" marR="0" lvl="0" indent="0" algn="ctr" defTabSz="770447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7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AA351920-DFE2-A048-4B2F-1AA8103BD0A5}"/>
                </a:ext>
              </a:extLst>
            </p:cNvPr>
            <p:cNvSpPr/>
            <p:nvPr/>
          </p:nvSpPr>
          <p:spPr>
            <a:xfrm>
              <a:off x="2257208" y="1746443"/>
              <a:ext cx="1303597" cy="1303597"/>
            </a:xfrm>
            <a:custGeom>
              <a:avLst/>
              <a:gdLst>
                <a:gd name="connsiteX0" fmla="*/ 0 w 1303597"/>
                <a:gd name="connsiteY0" fmla="*/ 651799 h 1303597"/>
                <a:gd name="connsiteX1" fmla="*/ 651799 w 1303597"/>
                <a:gd name="connsiteY1" fmla="*/ 0 h 1303597"/>
                <a:gd name="connsiteX2" fmla="*/ 1303598 w 1303597"/>
                <a:gd name="connsiteY2" fmla="*/ 651799 h 1303597"/>
                <a:gd name="connsiteX3" fmla="*/ 651799 w 1303597"/>
                <a:gd name="connsiteY3" fmla="*/ 1303598 h 1303597"/>
                <a:gd name="connsiteX4" fmla="*/ 0 w 1303597"/>
                <a:gd name="connsiteY4" fmla="*/ 651799 h 130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597" h="1303597">
                  <a:moveTo>
                    <a:pt x="0" y="651799"/>
                  </a:moveTo>
                  <a:cubicBezTo>
                    <a:pt x="0" y="291820"/>
                    <a:pt x="291820" y="0"/>
                    <a:pt x="651799" y="0"/>
                  </a:cubicBezTo>
                  <a:cubicBezTo>
                    <a:pt x="1011778" y="0"/>
                    <a:pt x="1303598" y="291820"/>
                    <a:pt x="1303598" y="651799"/>
                  </a:cubicBezTo>
                  <a:cubicBezTo>
                    <a:pt x="1303598" y="1011778"/>
                    <a:pt x="1011778" y="1303598"/>
                    <a:pt x="651799" y="1303598"/>
                  </a:cubicBezTo>
                  <a:cubicBezTo>
                    <a:pt x="291820" y="1303598"/>
                    <a:pt x="0" y="1011778"/>
                    <a:pt x="0" y="651799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8409" tIns="288409" rIns="288409" bIns="288409" numCol="1" spcCol="1270" anchor="ctr" anchorCtr="0">
              <a:noAutofit/>
            </a:bodyPr>
            <a:lstStyle/>
            <a:p>
              <a:pPr marL="0" marR="0" lvl="0" indent="0" algn="ctr" defTabSz="1185304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6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F0502020204030204"/>
                  <a:ea typeface="맑은 고딕" panose="020B0503020000020004" pitchFamily="50" charset="-127"/>
                  <a:cs typeface="+mn-cs"/>
                </a:rPr>
                <a:t>구원이 중심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704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CDCD577C-9B95-87A9-63E8-01E0B4BC57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o-KR" altLang="en-US" dirty="0"/>
              <a:t>인본주의 문화의 특징</a:t>
            </a: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3AB41861-55EA-7840-85F9-FB2CC4DCD478}"/>
              </a:ext>
            </a:extLst>
          </p:cNvPr>
          <p:cNvSpPr/>
          <p:nvPr/>
        </p:nvSpPr>
        <p:spPr>
          <a:xfrm>
            <a:off x="5282159" y="3217133"/>
            <a:ext cx="1627680" cy="1627680"/>
          </a:xfrm>
          <a:custGeom>
            <a:avLst/>
            <a:gdLst>
              <a:gd name="connsiteX0" fmla="*/ 0 w 1220760"/>
              <a:gd name="connsiteY0" fmla="*/ 610380 h 1220760"/>
              <a:gd name="connsiteX1" fmla="*/ 610380 w 1220760"/>
              <a:gd name="connsiteY1" fmla="*/ 0 h 1220760"/>
              <a:gd name="connsiteX2" fmla="*/ 1220760 w 1220760"/>
              <a:gd name="connsiteY2" fmla="*/ 610380 h 1220760"/>
              <a:gd name="connsiteX3" fmla="*/ 610380 w 1220760"/>
              <a:gd name="connsiteY3" fmla="*/ 1220760 h 1220760"/>
              <a:gd name="connsiteX4" fmla="*/ 0 w 1220760"/>
              <a:gd name="connsiteY4" fmla="*/ 610380 h 122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760" h="1220760">
                <a:moveTo>
                  <a:pt x="0" y="610380"/>
                </a:moveTo>
                <a:cubicBezTo>
                  <a:pt x="0" y="273276"/>
                  <a:pt x="273276" y="0"/>
                  <a:pt x="610380" y="0"/>
                </a:cubicBezTo>
                <a:cubicBezTo>
                  <a:pt x="947484" y="0"/>
                  <a:pt x="1220760" y="273276"/>
                  <a:pt x="1220760" y="610380"/>
                </a:cubicBezTo>
                <a:cubicBezTo>
                  <a:pt x="1220760" y="947484"/>
                  <a:pt x="947484" y="1220760"/>
                  <a:pt x="610380" y="1220760"/>
                </a:cubicBezTo>
                <a:cubicBezTo>
                  <a:pt x="273276" y="1220760"/>
                  <a:pt x="0" y="947484"/>
                  <a:pt x="0" y="61038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235" tIns="272235" rIns="272235" bIns="272235" numCol="1" spcCol="1270" anchor="ctr" anchorCtr="0">
            <a:noAutofit/>
          </a:bodyPr>
          <a:lstStyle/>
          <a:p>
            <a:pPr marL="0" marR="0" lvl="0" indent="0" algn="ctr" defTabSz="1185304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인본</a:t>
            </a:r>
            <a:br>
              <a:rPr kumimoji="0" lang="en-US" altLang="ko-KR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</a:br>
            <a:r>
              <a:rPr kumimoji="0" lang="ko-KR" altLang="en-US" sz="26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주의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7ACDABC-0CBF-755B-493A-9C9B180C6826}"/>
              </a:ext>
            </a:extLst>
          </p:cNvPr>
          <p:cNvGrpSpPr/>
          <p:nvPr/>
        </p:nvGrpSpPr>
        <p:grpSpPr>
          <a:xfrm>
            <a:off x="5282159" y="934923"/>
            <a:ext cx="1627680" cy="2138213"/>
            <a:chOff x="3961619" y="701192"/>
            <a:chExt cx="1220760" cy="1603660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777988ED-7638-6204-A206-C09DDFC8D65F}"/>
                </a:ext>
              </a:extLst>
            </p:cNvPr>
            <p:cNvSpPr/>
            <p:nvPr/>
          </p:nvSpPr>
          <p:spPr>
            <a:xfrm rot="16200000">
              <a:off x="4441912" y="1967236"/>
              <a:ext cx="260175" cy="415058"/>
            </a:xfrm>
            <a:custGeom>
              <a:avLst/>
              <a:gdLst>
                <a:gd name="connsiteX0" fmla="*/ 0 w 260175"/>
                <a:gd name="connsiteY0" fmla="*/ 83012 h 415058"/>
                <a:gd name="connsiteX1" fmla="*/ 130088 w 260175"/>
                <a:gd name="connsiteY1" fmla="*/ 83012 h 415058"/>
                <a:gd name="connsiteX2" fmla="*/ 130088 w 260175"/>
                <a:gd name="connsiteY2" fmla="*/ 0 h 415058"/>
                <a:gd name="connsiteX3" fmla="*/ 260175 w 260175"/>
                <a:gd name="connsiteY3" fmla="*/ 207529 h 415058"/>
                <a:gd name="connsiteX4" fmla="*/ 130088 w 260175"/>
                <a:gd name="connsiteY4" fmla="*/ 415058 h 415058"/>
                <a:gd name="connsiteX5" fmla="*/ 130088 w 260175"/>
                <a:gd name="connsiteY5" fmla="*/ 332046 h 415058"/>
                <a:gd name="connsiteX6" fmla="*/ 0 w 260175"/>
                <a:gd name="connsiteY6" fmla="*/ 332046 h 415058"/>
                <a:gd name="connsiteX7" fmla="*/ 0 w 260175"/>
                <a:gd name="connsiteY7" fmla="*/ 83012 h 41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75" h="415058">
                  <a:moveTo>
                    <a:pt x="0" y="83012"/>
                  </a:moveTo>
                  <a:lnTo>
                    <a:pt x="130088" y="83012"/>
                  </a:lnTo>
                  <a:lnTo>
                    <a:pt x="130088" y="0"/>
                  </a:lnTo>
                  <a:lnTo>
                    <a:pt x="260175" y="207529"/>
                  </a:lnTo>
                  <a:lnTo>
                    <a:pt x="130088" y="415058"/>
                  </a:lnTo>
                  <a:lnTo>
                    <a:pt x="130088" y="332046"/>
                  </a:lnTo>
                  <a:lnTo>
                    <a:pt x="0" y="332046"/>
                  </a:lnTo>
                  <a:lnTo>
                    <a:pt x="0" y="8301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0683" rIns="104069" bIns="110681" numCol="1" spcCol="1270" anchor="ctr" anchorCtr="0">
              <a:noAutofit/>
            </a:bodyPr>
            <a:lstStyle/>
            <a:p>
              <a:pPr marL="0" marR="0" lvl="0" indent="0" algn="ctr" defTabSz="711182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EC7E1210-C635-AD32-397A-247A2D7F252E}"/>
                </a:ext>
              </a:extLst>
            </p:cNvPr>
            <p:cNvSpPr/>
            <p:nvPr/>
          </p:nvSpPr>
          <p:spPr>
            <a:xfrm>
              <a:off x="3961619" y="701192"/>
              <a:ext cx="1220760" cy="1220760"/>
            </a:xfrm>
            <a:custGeom>
              <a:avLst/>
              <a:gdLst>
                <a:gd name="connsiteX0" fmla="*/ 0 w 1220760"/>
                <a:gd name="connsiteY0" fmla="*/ 610380 h 1220760"/>
                <a:gd name="connsiteX1" fmla="*/ 610380 w 1220760"/>
                <a:gd name="connsiteY1" fmla="*/ 0 h 1220760"/>
                <a:gd name="connsiteX2" fmla="*/ 1220760 w 1220760"/>
                <a:gd name="connsiteY2" fmla="*/ 610380 h 1220760"/>
                <a:gd name="connsiteX3" fmla="*/ 610380 w 1220760"/>
                <a:gd name="connsiteY3" fmla="*/ 1220760 h 1220760"/>
                <a:gd name="connsiteX4" fmla="*/ 0 w 1220760"/>
                <a:gd name="connsiteY4" fmla="*/ 610380 h 1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760" h="1220760">
                  <a:moveTo>
                    <a:pt x="0" y="610380"/>
                  </a:moveTo>
                  <a:cubicBezTo>
                    <a:pt x="0" y="273276"/>
                    <a:pt x="273276" y="0"/>
                    <a:pt x="610380" y="0"/>
                  </a:cubicBezTo>
                  <a:cubicBezTo>
                    <a:pt x="947484" y="0"/>
                    <a:pt x="1220760" y="273276"/>
                    <a:pt x="1220760" y="610380"/>
                  </a:cubicBezTo>
                  <a:cubicBezTo>
                    <a:pt x="1220760" y="947484"/>
                    <a:pt x="947484" y="1220760"/>
                    <a:pt x="610380" y="1220760"/>
                  </a:cubicBezTo>
                  <a:cubicBezTo>
                    <a:pt x="273276" y="1220760"/>
                    <a:pt x="0" y="947484"/>
                    <a:pt x="0" y="61038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461" tIns="265461" rIns="265461" bIns="265461" numCol="1" spcCol="1270" anchor="ctr" anchorCtr="0">
              <a:noAutofit/>
            </a:bodyPr>
            <a:lstStyle/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타락한 </a:t>
              </a:r>
              <a:endParaRPr kumimoji="0" lang="en-US" altLang="ko-KR" sz="21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인간중심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59491DA5-1B03-A985-5792-1BA6017FDE6F}"/>
              </a:ext>
            </a:extLst>
          </p:cNvPr>
          <p:cNvGrpSpPr/>
          <p:nvPr/>
        </p:nvGrpSpPr>
        <p:grpSpPr>
          <a:xfrm>
            <a:off x="6998467" y="2511892"/>
            <a:ext cx="2081883" cy="1627680"/>
            <a:chOff x="5248850" y="1883919"/>
            <a:chExt cx="1561412" cy="1220760"/>
          </a:xfrm>
        </p:grpSpPr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97127423-8398-3B71-D874-C9AB51DD30E9}"/>
                </a:ext>
              </a:extLst>
            </p:cNvPr>
            <p:cNvSpPr/>
            <p:nvPr/>
          </p:nvSpPr>
          <p:spPr>
            <a:xfrm rot="20520000">
              <a:off x="5248850" y="2553511"/>
              <a:ext cx="260175" cy="415058"/>
            </a:xfrm>
            <a:custGeom>
              <a:avLst/>
              <a:gdLst>
                <a:gd name="connsiteX0" fmla="*/ 0 w 260175"/>
                <a:gd name="connsiteY0" fmla="*/ 83012 h 415058"/>
                <a:gd name="connsiteX1" fmla="*/ 130088 w 260175"/>
                <a:gd name="connsiteY1" fmla="*/ 83012 h 415058"/>
                <a:gd name="connsiteX2" fmla="*/ 130088 w 260175"/>
                <a:gd name="connsiteY2" fmla="*/ 0 h 415058"/>
                <a:gd name="connsiteX3" fmla="*/ 260175 w 260175"/>
                <a:gd name="connsiteY3" fmla="*/ 207529 h 415058"/>
                <a:gd name="connsiteX4" fmla="*/ 130088 w 260175"/>
                <a:gd name="connsiteY4" fmla="*/ 415058 h 415058"/>
                <a:gd name="connsiteX5" fmla="*/ 130088 w 260175"/>
                <a:gd name="connsiteY5" fmla="*/ 332046 h 415058"/>
                <a:gd name="connsiteX6" fmla="*/ 0 w 260175"/>
                <a:gd name="connsiteY6" fmla="*/ 332046 h 415058"/>
                <a:gd name="connsiteX7" fmla="*/ 0 w 260175"/>
                <a:gd name="connsiteY7" fmla="*/ 83012 h 41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75" h="415058">
                  <a:moveTo>
                    <a:pt x="0" y="83012"/>
                  </a:moveTo>
                  <a:lnTo>
                    <a:pt x="130088" y="83012"/>
                  </a:lnTo>
                  <a:lnTo>
                    <a:pt x="130088" y="0"/>
                  </a:lnTo>
                  <a:lnTo>
                    <a:pt x="260175" y="207529"/>
                  </a:lnTo>
                  <a:lnTo>
                    <a:pt x="130088" y="415058"/>
                  </a:lnTo>
                  <a:lnTo>
                    <a:pt x="130088" y="332046"/>
                  </a:lnTo>
                  <a:lnTo>
                    <a:pt x="0" y="332046"/>
                  </a:lnTo>
                  <a:lnTo>
                    <a:pt x="0" y="8301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0683" rIns="104069" bIns="110681" numCol="1" spcCol="1270" anchor="ctr" anchorCtr="0">
              <a:noAutofit/>
            </a:bodyPr>
            <a:lstStyle/>
            <a:p>
              <a:pPr marL="0" marR="0" lvl="0" indent="0" algn="ctr" defTabSz="711182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D03C766E-7D82-50C9-8BF7-E1275DC08BA1}"/>
                </a:ext>
              </a:extLst>
            </p:cNvPr>
            <p:cNvSpPr/>
            <p:nvPr/>
          </p:nvSpPr>
          <p:spPr>
            <a:xfrm>
              <a:off x="5589502" y="1883919"/>
              <a:ext cx="1220760" cy="1220760"/>
            </a:xfrm>
            <a:custGeom>
              <a:avLst/>
              <a:gdLst>
                <a:gd name="connsiteX0" fmla="*/ 0 w 1220760"/>
                <a:gd name="connsiteY0" fmla="*/ 610380 h 1220760"/>
                <a:gd name="connsiteX1" fmla="*/ 610380 w 1220760"/>
                <a:gd name="connsiteY1" fmla="*/ 0 h 1220760"/>
                <a:gd name="connsiteX2" fmla="*/ 1220760 w 1220760"/>
                <a:gd name="connsiteY2" fmla="*/ 610380 h 1220760"/>
                <a:gd name="connsiteX3" fmla="*/ 610380 w 1220760"/>
                <a:gd name="connsiteY3" fmla="*/ 1220760 h 1220760"/>
                <a:gd name="connsiteX4" fmla="*/ 0 w 1220760"/>
                <a:gd name="connsiteY4" fmla="*/ 610380 h 1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760" h="1220760">
                  <a:moveTo>
                    <a:pt x="0" y="610380"/>
                  </a:moveTo>
                  <a:cubicBezTo>
                    <a:pt x="0" y="273276"/>
                    <a:pt x="273276" y="0"/>
                    <a:pt x="610380" y="0"/>
                  </a:cubicBezTo>
                  <a:cubicBezTo>
                    <a:pt x="947484" y="0"/>
                    <a:pt x="1220760" y="273276"/>
                    <a:pt x="1220760" y="610380"/>
                  </a:cubicBezTo>
                  <a:cubicBezTo>
                    <a:pt x="1220760" y="947484"/>
                    <a:pt x="947484" y="1220760"/>
                    <a:pt x="610380" y="1220760"/>
                  </a:cubicBezTo>
                  <a:cubicBezTo>
                    <a:pt x="273276" y="1220760"/>
                    <a:pt x="0" y="947484"/>
                    <a:pt x="0" y="61038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461" tIns="265461" rIns="265461" bIns="265461" numCol="1" spcCol="1270" anchor="ctr" anchorCtr="0">
              <a:noAutofit/>
            </a:bodyPr>
            <a:lstStyle/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세상나라중심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0607CA1B-2D29-88D8-3A22-CA28E37C4A8E}"/>
              </a:ext>
            </a:extLst>
          </p:cNvPr>
          <p:cNvGrpSpPr/>
          <p:nvPr/>
        </p:nvGrpSpPr>
        <p:grpSpPr>
          <a:xfrm>
            <a:off x="6484248" y="4772754"/>
            <a:ext cx="1767040" cy="1918407"/>
            <a:chOff x="4863186" y="3579565"/>
            <a:chExt cx="1325280" cy="1438805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EE944D34-F016-3D40-CC69-B9C767ED72CA}"/>
                </a:ext>
              </a:extLst>
            </p:cNvPr>
            <p:cNvSpPr/>
            <p:nvPr/>
          </p:nvSpPr>
          <p:spPr>
            <a:xfrm rot="3240000">
              <a:off x="4940627" y="3502124"/>
              <a:ext cx="260175" cy="415058"/>
            </a:xfrm>
            <a:custGeom>
              <a:avLst/>
              <a:gdLst>
                <a:gd name="connsiteX0" fmla="*/ 0 w 260175"/>
                <a:gd name="connsiteY0" fmla="*/ 83012 h 415058"/>
                <a:gd name="connsiteX1" fmla="*/ 130088 w 260175"/>
                <a:gd name="connsiteY1" fmla="*/ 83012 h 415058"/>
                <a:gd name="connsiteX2" fmla="*/ 130088 w 260175"/>
                <a:gd name="connsiteY2" fmla="*/ 0 h 415058"/>
                <a:gd name="connsiteX3" fmla="*/ 260175 w 260175"/>
                <a:gd name="connsiteY3" fmla="*/ 207529 h 415058"/>
                <a:gd name="connsiteX4" fmla="*/ 130088 w 260175"/>
                <a:gd name="connsiteY4" fmla="*/ 415058 h 415058"/>
                <a:gd name="connsiteX5" fmla="*/ 130088 w 260175"/>
                <a:gd name="connsiteY5" fmla="*/ 332046 h 415058"/>
                <a:gd name="connsiteX6" fmla="*/ 0 w 260175"/>
                <a:gd name="connsiteY6" fmla="*/ 332046 h 415058"/>
                <a:gd name="connsiteX7" fmla="*/ 0 w 260175"/>
                <a:gd name="connsiteY7" fmla="*/ 83012 h 41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75" h="415058">
                  <a:moveTo>
                    <a:pt x="0" y="83012"/>
                  </a:moveTo>
                  <a:lnTo>
                    <a:pt x="130088" y="83012"/>
                  </a:lnTo>
                  <a:lnTo>
                    <a:pt x="130088" y="0"/>
                  </a:lnTo>
                  <a:lnTo>
                    <a:pt x="260175" y="207529"/>
                  </a:lnTo>
                  <a:lnTo>
                    <a:pt x="130088" y="415058"/>
                  </a:lnTo>
                  <a:lnTo>
                    <a:pt x="130088" y="332046"/>
                  </a:lnTo>
                  <a:lnTo>
                    <a:pt x="0" y="332046"/>
                  </a:lnTo>
                  <a:lnTo>
                    <a:pt x="0" y="83012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0681" rIns="104069" bIns="110683" numCol="1" spcCol="1270" anchor="ctr" anchorCtr="0">
              <a:noAutofit/>
            </a:bodyPr>
            <a:lstStyle/>
            <a:p>
              <a:pPr marL="0" marR="0" lvl="0" indent="0" algn="ctr" defTabSz="711182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BE483DB2-EC97-DCE2-B1FC-30FDC0C19E34}"/>
                </a:ext>
              </a:extLst>
            </p:cNvPr>
            <p:cNvSpPr/>
            <p:nvPr/>
          </p:nvSpPr>
          <p:spPr>
            <a:xfrm>
              <a:off x="4967706" y="3797610"/>
              <a:ext cx="1220760" cy="1220760"/>
            </a:xfrm>
            <a:custGeom>
              <a:avLst/>
              <a:gdLst>
                <a:gd name="connsiteX0" fmla="*/ 0 w 1220760"/>
                <a:gd name="connsiteY0" fmla="*/ 610380 h 1220760"/>
                <a:gd name="connsiteX1" fmla="*/ 610380 w 1220760"/>
                <a:gd name="connsiteY1" fmla="*/ 0 h 1220760"/>
                <a:gd name="connsiteX2" fmla="*/ 1220760 w 1220760"/>
                <a:gd name="connsiteY2" fmla="*/ 610380 h 1220760"/>
                <a:gd name="connsiteX3" fmla="*/ 610380 w 1220760"/>
                <a:gd name="connsiteY3" fmla="*/ 1220760 h 1220760"/>
                <a:gd name="connsiteX4" fmla="*/ 0 w 1220760"/>
                <a:gd name="connsiteY4" fmla="*/ 610380 h 1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760" h="1220760">
                  <a:moveTo>
                    <a:pt x="0" y="610380"/>
                  </a:moveTo>
                  <a:cubicBezTo>
                    <a:pt x="0" y="273276"/>
                    <a:pt x="273276" y="0"/>
                    <a:pt x="610380" y="0"/>
                  </a:cubicBezTo>
                  <a:cubicBezTo>
                    <a:pt x="947484" y="0"/>
                    <a:pt x="1220760" y="273276"/>
                    <a:pt x="1220760" y="610380"/>
                  </a:cubicBezTo>
                  <a:cubicBezTo>
                    <a:pt x="1220760" y="947484"/>
                    <a:pt x="947484" y="1220760"/>
                    <a:pt x="610380" y="1220760"/>
                  </a:cubicBezTo>
                  <a:cubicBezTo>
                    <a:pt x="273276" y="1220760"/>
                    <a:pt x="0" y="947484"/>
                    <a:pt x="0" y="61038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461" tIns="265461" rIns="265461" bIns="265461" numCol="1" spcCol="1270" anchor="ctr" anchorCtr="0">
              <a:noAutofit/>
            </a:bodyPr>
            <a:lstStyle/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육적인것</a:t>
              </a:r>
              <a:r>
                <a:rPr kumimoji="0" lang="en-US" altLang="ko-KR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, </a:t>
              </a: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물질중심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8FD25CB-18A9-2B52-7CEE-E143F83B78BF}"/>
              </a:ext>
            </a:extLst>
          </p:cNvPr>
          <p:cNvGrpSpPr/>
          <p:nvPr/>
        </p:nvGrpSpPr>
        <p:grpSpPr>
          <a:xfrm>
            <a:off x="3940710" y="4772754"/>
            <a:ext cx="1767041" cy="1918407"/>
            <a:chOff x="2955532" y="3579565"/>
            <a:chExt cx="1325281" cy="1438805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82D1C6EC-87B5-ADE9-06FE-98D534C6A32B}"/>
                </a:ext>
              </a:extLst>
            </p:cNvPr>
            <p:cNvSpPr/>
            <p:nvPr/>
          </p:nvSpPr>
          <p:spPr>
            <a:xfrm rot="18360000">
              <a:off x="3943196" y="3502123"/>
              <a:ext cx="260176" cy="415059"/>
            </a:xfrm>
            <a:custGeom>
              <a:avLst/>
              <a:gdLst>
                <a:gd name="connsiteX0" fmla="*/ 0 w 260175"/>
                <a:gd name="connsiteY0" fmla="*/ 83012 h 415058"/>
                <a:gd name="connsiteX1" fmla="*/ 130088 w 260175"/>
                <a:gd name="connsiteY1" fmla="*/ 83012 h 415058"/>
                <a:gd name="connsiteX2" fmla="*/ 130088 w 260175"/>
                <a:gd name="connsiteY2" fmla="*/ 0 h 415058"/>
                <a:gd name="connsiteX3" fmla="*/ 260175 w 260175"/>
                <a:gd name="connsiteY3" fmla="*/ 207529 h 415058"/>
                <a:gd name="connsiteX4" fmla="*/ 130088 w 260175"/>
                <a:gd name="connsiteY4" fmla="*/ 415058 h 415058"/>
                <a:gd name="connsiteX5" fmla="*/ 130088 w 260175"/>
                <a:gd name="connsiteY5" fmla="*/ 332046 h 415058"/>
                <a:gd name="connsiteX6" fmla="*/ 0 w 260175"/>
                <a:gd name="connsiteY6" fmla="*/ 332046 h 415058"/>
                <a:gd name="connsiteX7" fmla="*/ 0 w 260175"/>
                <a:gd name="connsiteY7" fmla="*/ 83012 h 41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75" h="415058">
                  <a:moveTo>
                    <a:pt x="260174" y="332046"/>
                  </a:moveTo>
                  <a:lnTo>
                    <a:pt x="130087" y="332046"/>
                  </a:lnTo>
                  <a:lnTo>
                    <a:pt x="130087" y="415058"/>
                  </a:lnTo>
                  <a:lnTo>
                    <a:pt x="1" y="207529"/>
                  </a:lnTo>
                  <a:lnTo>
                    <a:pt x="130087" y="0"/>
                  </a:lnTo>
                  <a:lnTo>
                    <a:pt x="130087" y="83012"/>
                  </a:lnTo>
                  <a:lnTo>
                    <a:pt x="260174" y="83012"/>
                  </a:lnTo>
                  <a:lnTo>
                    <a:pt x="260174" y="33204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068" tIns="110683" rIns="1" bIns="110683" numCol="1" spcCol="1270" anchor="ctr" anchorCtr="0">
              <a:noAutofit/>
            </a:bodyPr>
            <a:lstStyle/>
            <a:p>
              <a:pPr marL="0" marR="0" lvl="0" indent="0" algn="ctr" defTabSz="711182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AF30B9E8-B51D-864A-C5AD-5BC24AF38C78}"/>
                </a:ext>
              </a:extLst>
            </p:cNvPr>
            <p:cNvSpPr/>
            <p:nvPr/>
          </p:nvSpPr>
          <p:spPr>
            <a:xfrm>
              <a:off x="2955532" y="3797610"/>
              <a:ext cx="1220760" cy="1220760"/>
            </a:xfrm>
            <a:custGeom>
              <a:avLst/>
              <a:gdLst>
                <a:gd name="connsiteX0" fmla="*/ 0 w 1220760"/>
                <a:gd name="connsiteY0" fmla="*/ 610380 h 1220760"/>
                <a:gd name="connsiteX1" fmla="*/ 610380 w 1220760"/>
                <a:gd name="connsiteY1" fmla="*/ 0 h 1220760"/>
                <a:gd name="connsiteX2" fmla="*/ 1220760 w 1220760"/>
                <a:gd name="connsiteY2" fmla="*/ 610380 h 1220760"/>
                <a:gd name="connsiteX3" fmla="*/ 610380 w 1220760"/>
                <a:gd name="connsiteY3" fmla="*/ 1220760 h 1220760"/>
                <a:gd name="connsiteX4" fmla="*/ 0 w 1220760"/>
                <a:gd name="connsiteY4" fmla="*/ 610380 h 1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760" h="1220760">
                  <a:moveTo>
                    <a:pt x="0" y="610380"/>
                  </a:moveTo>
                  <a:cubicBezTo>
                    <a:pt x="0" y="273276"/>
                    <a:pt x="273276" y="0"/>
                    <a:pt x="610380" y="0"/>
                  </a:cubicBezTo>
                  <a:cubicBezTo>
                    <a:pt x="947484" y="0"/>
                    <a:pt x="1220760" y="273276"/>
                    <a:pt x="1220760" y="610380"/>
                  </a:cubicBezTo>
                  <a:cubicBezTo>
                    <a:pt x="1220760" y="947484"/>
                    <a:pt x="947484" y="1220760"/>
                    <a:pt x="610380" y="1220760"/>
                  </a:cubicBezTo>
                  <a:cubicBezTo>
                    <a:pt x="273276" y="1220760"/>
                    <a:pt x="0" y="947484"/>
                    <a:pt x="0" y="61038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461" tIns="265461" rIns="265461" bIns="265461" numCol="1" spcCol="1270" anchor="ctr" anchorCtr="0">
              <a:noAutofit/>
            </a:bodyPr>
            <a:lstStyle/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약육강식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EC38A96-1697-7276-4656-C3A7655B7D98}"/>
              </a:ext>
            </a:extLst>
          </p:cNvPr>
          <p:cNvGrpSpPr/>
          <p:nvPr/>
        </p:nvGrpSpPr>
        <p:grpSpPr>
          <a:xfrm>
            <a:off x="3111649" y="2511892"/>
            <a:ext cx="2081884" cy="1627680"/>
            <a:chOff x="2333736" y="1883919"/>
            <a:chExt cx="1561413" cy="1220760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797F5443-BBF6-E861-949B-3C8914B27C99}"/>
                </a:ext>
              </a:extLst>
            </p:cNvPr>
            <p:cNvSpPr/>
            <p:nvPr/>
          </p:nvSpPr>
          <p:spPr>
            <a:xfrm rot="1080000">
              <a:off x="3634973" y="2553511"/>
              <a:ext cx="260176" cy="415058"/>
            </a:xfrm>
            <a:custGeom>
              <a:avLst/>
              <a:gdLst>
                <a:gd name="connsiteX0" fmla="*/ 0 w 260175"/>
                <a:gd name="connsiteY0" fmla="*/ 83012 h 415058"/>
                <a:gd name="connsiteX1" fmla="*/ 130088 w 260175"/>
                <a:gd name="connsiteY1" fmla="*/ 83012 h 415058"/>
                <a:gd name="connsiteX2" fmla="*/ 130088 w 260175"/>
                <a:gd name="connsiteY2" fmla="*/ 0 h 415058"/>
                <a:gd name="connsiteX3" fmla="*/ 260175 w 260175"/>
                <a:gd name="connsiteY3" fmla="*/ 207529 h 415058"/>
                <a:gd name="connsiteX4" fmla="*/ 130088 w 260175"/>
                <a:gd name="connsiteY4" fmla="*/ 415058 h 415058"/>
                <a:gd name="connsiteX5" fmla="*/ 130088 w 260175"/>
                <a:gd name="connsiteY5" fmla="*/ 332046 h 415058"/>
                <a:gd name="connsiteX6" fmla="*/ 0 w 260175"/>
                <a:gd name="connsiteY6" fmla="*/ 332046 h 415058"/>
                <a:gd name="connsiteX7" fmla="*/ 0 w 260175"/>
                <a:gd name="connsiteY7" fmla="*/ 83012 h 41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0175" h="415058">
                  <a:moveTo>
                    <a:pt x="260174" y="332046"/>
                  </a:moveTo>
                  <a:lnTo>
                    <a:pt x="130087" y="332046"/>
                  </a:lnTo>
                  <a:lnTo>
                    <a:pt x="130087" y="415058"/>
                  </a:lnTo>
                  <a:lnTo>
                    <a:pt x="1" y="207529"/>
                  </a:lnTo>
                  <a:lnTo>
                    <a:pt x="130087" y="0"/>
                  </a:lnTo>
                  <a:lnTo>
                    <a:pt x="130087" y="83012"/>
                  </a:lnTo>
                  <a:lnTo>
                    <a:pt x="260174" y="83012"/>
                  </a:lnTo>
                  <a:lnTo>
                    <a:pt x="260174" y="33204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069" tIns="110683" rIns="0" bIns="110681" numCol="1" spcCol="1270" anchor="ctr" anchorCtr="0">
              <a:noAutofit/>
            </a:bodyPr>
            <a:lstStyle/>
            <a:p>
              <a:pPr marL="0" marR="0" lvl="0" indent="0" algn="ctr" defTabSz="711182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CB48A317-852B-6CC0-D078-6D45D580F5FC}"/>
                </a:ext>
              </a:extLst>
            </p:cNvPr>
            <p:cNvSpPr/>
            <p:nvPr/>
          </p:nvSpPr>
          <p:spPr>
            <a:xfrm>
              <a:off x="2333736" y="1883919"/>
              <a:ext cx="1220760" cy="1220760"/>
            </a:xfrm>
            <a:custGeom>
              <a:avLst/>
              <a:gdLst>
                <a:gd name="connsiteX0" fmla="*/ 0 w 1220760"/>
                <a:gd name="connsiteY0" fmla="*/ 610380 h 1220760"/>
                <a:gd name="connsiteX1" fmla="*/ 610380 w 1220760"/>
                <a:gd name="connsiteY1" fmla="*/ 0 h 1220760"/>
                <a:gd name="connsiteX2" fmla="*/ 1220760 w 1220760"/>
                <a:gd name="connsiteY2" fmla="*/ 610380 h 1220760"/>
                <a:gd name="connsiteX3" fmla="*/ 610380 w 1220760"/>
                <a:gd name="connsiteY3" fmla="*/ 1220760 h 1220760"/>
                <a:gd name="connsiteX4" fmla="*/ 0 w 1220760"/>
                <a:gd name="connsiteY4" fmla="*/ 610380 h 122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760" h="1220760">
                  <a:moveTo>
                    <a:pt x="0" y="610380"/>
                  </a:moveTo>
                  <a:cubicBezTo>
                    <a:pt x="0" y="273276"/>
                    <a:pt x="273276" y="0"/>
                    <a:pt x="610380" y="0"/>
                  </a:cubicBezTo>
                  <a:cubicBezTo>
                    <a:pt x="947484" y="0"/>
                    <a:pt x="1220760" y="273276"/>
                    <a:pt x="1220760" y="610380"/>
                  </a:cubicBezTo>
                  <a:cubicBezTo>
                    <a:pt x="1220760" y="947484"/>
                    <a:pt x="947484" y="1220760"/>
                    <a:pt x="610380" y="1220760"/>
                  </a:cubicBezTo>
                  <a:cubicBezTo>
                    <a:pt x="273276" y="1220760"/>
                    <a:pt x="0" y="947484"/>
                    <a:pt x="0" y="61038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5461" tIns="265461" rIns="265461" bIns="265461" numCol="1" spcCol="1270" anchor="ctr" anchorCtr="0">
              <a:noAutofit/>
            </a:bodyPr>
            <a:lstStyle/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구원이 </a:t>
              </a:r>
              <a:endParaRPr kumimoji="0" lang="en-US" altLang="ko-KR" sz="21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endParaRPr>
            </a:p>
            <a:p>
              <a:pPr marL="0" marR="0" lvl="0" indent="0" algn="ctr" defTabSz="948243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없음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35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DA6292-53BE-DA7F-7918-BB598B9346CA}"/>
              </a:ext>
            </a:extLst>
          </p:cNvPr>
          <p:cNvSpPr txBox="1"/>
          <p:nvPr/>
        </p:nvSpPr>
        <p:spPr>
          <a:xfrm>
            <a:off x="2555631" y="1441938"/>
            <a:ext cx="7080738" cy="3974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맑은 고딕" panose="020B0503020000020004" pitchFamily="50" charset="-127"/>
                <a:cs typeface="+mn-cs"/>
              </a:rPr>
              <a:t>THE  END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5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 Light" panose="020F03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맑은 고딕" panose="020B0503020000020004" pitchFamily="50" charset="-127"/>
                <a:cs typeface="+mn-cs"/>
              </a:rPr>
              <a:t>수고많으셨습니다</a:t>
            </a:r>
            <a:r>
              <a:rPr kumimoji="0" lang="en-US" altLang="ko-KR" sz="5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 Light" panose="020F03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4226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타원 1">
            <a:extLst>
              <a:ext uri="{FF2B5EF4-FFF2-40B4-BE49-F238E27FC236}">
                <a16:creationId xmlns:a16="http://schemas.microsoft.com/office/drawing/2014/main" id="{277DD9D2-A55C-C000-AEBE-F9FC1EF27D35}"/>
              </a:ext>
            </a:extLst>
          </p:cNvPr>
          <p:cNvSpPr/>
          <p:nvPr/>
        </p:nvSpPr>
        <p:spPr>
          <a:xfrm>
            <a:off x="158760" y="1502228"/>
            <a:ext cx="4849486" cy="4546221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80000" tIns="1371725" rIns="480000" bIns="1371725" numCol="1" spcCol="1270" anchor="ctr" anchorCtr="0">
            <a:noAutofit/>
          </a:bodyPr>
          <a:lstStyle/>
          <a:p>
            <a:pPr marL="0" marR="0" lvl="0" indent="0" algn="ctr" defTabSz="1777956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정체성 </a:t>
            </a:r>
            <a:b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</a:b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회복의</a:t>
            </a:r>
            <a:b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</a:b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itchFamily="2" charset="-127"/>
                <a:ea typeface="나눔고딕" pitchFamily="2" charset="-127"/>
                <a:cs typeface="+mn-cs"/>
              </a:rPr>
              <a:t>기준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itchFamily="2" charset="-127"/>
              <a:ea typeface="나눔고딕" pitchFamily="2" charset="-127"/>
              <a:cs typeface="+mn-cs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3AB5BE2-CB61-9153-CF02-79BBC6EEDAE1}"/>
              </a:ext>
            </a:extLst>
          </p:cNvPr>
          <p:cNvGrpSpPr/>
          <p:nvPr/>
        </p:nvGrpSpPr>
        <p:grpSpPr>
          <a:xfrm>
            <a:off x="3676705" y="1553028"/>
            <a:ext cx="4630387" cy="4444620"/>
            <a:chOff x="2256785" y="607163"/>
            <a:chExt cx="4341624" cy="4052818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B47EA042-A75C-945E-6248-BA13BD990A59}"/>
                </a:ext>
              </a:extLst>
            </p:cNvPr>
            <p:cNvSpPr/>
            <p:nvPr/>
          </p:nvSpPr>
          <p:spPr>
            <a:xfrm>
              <a:off x="2545591" y="607163"/>
              <a:ext cx="4052818" cy="4052818"/>
            </a:xfrm>
            <a:prstGeom prst="ellipse">
              <a:avLst/>
            </a:prstGeom>
            <a:solidFill>
              <a:srgbClr val="AACCE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0000" tIns="1371725" rIns="480000" bIns="1371725" numCol="1" spcCol="1270" anchor="ctr" anchorCtr="0">
              <a:noAutofit/>
            </a:bodyPr>
            <a:lstStyle/>
            <a:p>
              <a:pPr marL="0" marR="0" lvl="0" indent="0" algn="ctr" defTabSz="1777956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성경</a:t>
              </a:r>
            </a:p>
          </p:txBody>
        </p:sp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066855A0-257A-3630-7816-07B5C2D27014}"/>
                </a:ext>
              </a:extLst>
            </p:cNvPr>
            <p:cNvSpPr/>
            <p:nvPr/>
          </p:nvSpPr>
          <p:spPr>
            <a:xfrm>
              <a:off x="2256785" y="2400300"/>
              <a:ext cx="792088" cy="432048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90901D8-D449-7DCC-D00B-7113C73B2046}"/>
              </a:ext>
            </a:extLst>
          </p:cNvPr>
          <p:cNvGrpSpPr/>
          <p:nvPr/>
        </p:nvGrpSpPr>
        <p:grpSpPr>
          <a:xfrm>
            <a:off x="7349149" y="1607836"/>
            <a:ext cx="4625136" cy="4190621"/>
            <a:chOff x="5729576" y="607162"/>
            <a:chExt cx="4335402" cy="405281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5A42634-F68A-F682-BA5D-F21FC822CD6C}"/>
                </a:ext>
              </a:extLst>
            </p:cNvPr>
            <p:cNvSpPr/>
            <p:nvPr/>
          </p:nvSpPr>
          <p:spPr>
            <a:xfrm>
              <a:off x="6012160" y="607162"/>
              <a:ext cx="4052818" cy="405281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6000" tIns="1371725" rIns="672000" bIns="1371725" numCol="1" spcCol="1270" anchor="ctr" anchorCtr="0">
              <a:noAutofit/>
            </a:bodyPr>
            <a:lstStyle/>
            <a:p>
              <a:pPr marL="0" marR="0" lvl="0" indent="0" algn="ctr" defTabSz="1777956" rtl="0" eaLnBrk="1" fontAlgn="auto" latin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하나님 </a:t>
              </a:r>
              <a:br>
                <a:rPr kumimoji="0" lang="en-US" altLang="ko-KR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</a:br>
              <a:r>
                <a:rPr kumimoji="0" lang="ko-KR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나눔고딕" pitchFamily="2" charset="-127"/>
                  <a:ea typeface="나눔고딕" pitchFamily="2" charset="-127"/>
                  <a:cs typeface="+mn-cs"/>
                </a:rPr>
                <a:t>계획의 역사</a:t>
              </a:r>
            </a:p>
          </p:txBody>
        </p:sp>
        <p:sp>
          <p:nvSpPr>
            <p:cNvPr id="11" name="화살표: 오른쪽 10">
              <a:extLst>
                <a:ext uri="{FF2B5EF4-FFF2-40B4-BE49-F238E27FC236}">
                  <a16:creationId xmlns:a16="http://schemas.microsoft.com/office/drawing/2014/main" id="{82B3E433-64C8-4230-2CBB-F7F01DCBF2FF}"/>
                </a:ext>
              </a:extLst>
            </p:cNvPr>
            <p:cNvSpPr/>
            <p:nvPr/>
          </p:nvSpPr>
          <p:spPr>
            <a:xfrm>
              <a:off x="5729576" y="2400300"/>
              <a:ext cx="792088" cy="432048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83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60494E-6 L -0.86614 -0.01173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16" y="-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60494E-6 L -1.19826 -0.01173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13" y="-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5F99B9DC-06E4-4D75-AE57-D37C9222F64B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838200" y="1508787"/>
          <a:ext cx="10515600" cy="4349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2933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8E976-23D6-8AC6-4B25-4A0858CB2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F21E28A-0013-11AF-5BA8-132672E6172F}"/>
              </a:ext>
            </a:extLst>
          </p:cNvPr>
          <p:cNvSpPr txBox="1"/>
          <p:nvPr/>
        </p:nvSpPr>
        <p:spPr>
          <a:xfrm>
            <a:off x="384313" y="519248"/>
            <a:ext cx="1073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정체성을 어떻게 세울 수 있을까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?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0603B0CC-22B8-51D7-ACE7-AA4BFFB45BB4}"/>
              </a:ext>
            </a:extLst>
          </p:cNvPr>
          <p:cNvGrpSpPr/>
          <p:nvPr/>
        </p:nvGrpSpPr>
        <p:grpSpPr>
          <a:xfrm>
            <a:off x="3097161" y="3780964"/>
            <a:ext cx="6073343" cy="600316"/>
            <a:chOff x="3097161" y="3780964"/>
            <a:chExt cx="6073343" cy="600316"/>
          </a:xfrm>
        </p:grpSpPr>
        <p:cxnSp>
          <p:nvCxnSpPr>
            <p:cNvPr id="8" name="직선 연결선[R] 7">
              <a:extLst>
                <a:ext uri="{FF2B5EF4-FFF2-40B4-BE49-F238E27FC236}">
                  <a16:creationId xmlns:a16="http://schemas.microsoft.com/office/drawing/2014/main" id="{13FF72C1-7640-2F06-0A45-FC0374D982DB}"/>
                </a:ext>
              </a:extLst>
            </p:cNvPr>
            <p:cNvCxnSpPr>
              <a:cxnSpLocks/>
            </p:cNvCxnSpPr>
            <p:nvPr/>
          </p:nvCxnSpPr>
          <p:spPr>
            <a:xfrm>
              <a:off x="3097161" y="4381280"/>
              <a:ext cx="6073343" cy="0"/>
            </a:xfrm>
            <a:prstGeom prst="line">
              <a:avLst/>
            </a:prstGeom>
            <a:ln w="127000">
              <a:solidFill>
                <a:srgbClr val="43434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C4539C-78F8-1A5F-E806-B95A7E21D2B6}"/>
                </a:ext>
              </a:extLst>
            </p:cNvPr>
            <p:cNvSpPr txBox="1"/>
            <p:nvPr/>
          </p:nvSpPr>
          <p:spPr>
            <a:xfrm>
              <a:off x="4797005" y="3780964"/>
              <a:ext cx="2597990" cy="4944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ko-KR" altLang="en-US" sz="2000" b="1" dirty="0">
                  <a:latin typeface="Pretendard SemiBold" panose="02000503000000020004" pitchFamily="2" charset="-127"/>
                  <a:ea typeface="Pretendard SemiBold" panose="02000503000000020004" pitchFamily="2" charset="-127"/>
                  <a:cs typeface="Pretendard SemiBold" panose="02000503000000020004" pitchFamily="2" charset="-127"/>
                </a:rPr>
                <a:t>진행</a:t>
              </a:r>
              <a:endPara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8936E0B-BB6A-A5D4-9747-44B3CF0F241F}"/>
              </a:ext>
            </a:extLst>
          </p:cNvPr>
          <p:cNvSpPr txBox="1"/>
          <p:nvPr/>
        </p:nvSpPr>
        <p:spPr>
          <a:xfrm>
            <a:off x="805228" y="1346806"/>
            <a:ext cx="9416360" cy="1382173"/>
          </a:xfrm>
          <a:prstGeom prst="rect">
            <a:avLst/>
          </a:prstGeom>
          <a:noFill/>
        </p:spPr>
        <p:txBody>
          <a:bodyPr wrap="none" tIns="0" bIns="0" rtlCol="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1" lang="ko-Kore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성경을</a:t>
            </a: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통해서만 올바른 정체성을 세울 수 있다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그렇다면</a:t>
            </a:r>
            <a:r>
              <a:rPr kumimoji="1" lang="en-US" altLang="ko-KR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</a:t>
            </a:r>
            <a:r>
              <a:rPr kumimoji="1" lang="ko-KR" altLang="en-US" sz="32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성경을 어떻게 이해할 수 있을까</a:t>
            </a:r>
            <a:r>
              <a:rPr kumimoji="1" lang="en-US" altLang="ko-KR" sz="3200" b="1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?</a:t>
            </a:r>
            <a:endParaRPr kumimoji="1" lang="ko-Kore-KR" altLang="en-US" sz="3200" b="1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E27F52B-0F2C-4911-66EE-17B18440281C}"/>
              </a:ext>
            </a:extLst>
          </p:cNvPr>
          <p:cNvSpPr/>
          <p:nvPr/>
        </p:nvSpPr>
        <p:spPr>
          <a:xfrm>
            <a:off x="653143" y="3884494"/>
            <a:ext cx="2099519" cy="961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ko-KR" altLang="en-US" sz="2400" b="1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성경의 시작 </a:t>
            </a:r>
            <a:endParaRPr kumimoji="1" lang="en-US" altLang="ko-KR" sz="2400" b="1" dirty="0">
              <a:solidFill>
                <a:schemeClr val="tx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algn="ctr">
              <a:lnSpc>
                <a:spcPct val="150000"/>
              </a:lnSpc>
            </a:pP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창세기 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1-4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endParaRPr kumimoji="1" lang="ko-Kore-KR" altLang="en-US" b="1" dirty="0">
              <a:solidFill>
                <a:srgbClr val="FF0000"/>
              </a:solidFill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177DA36-FEA6-F3AC-B170-3D3BE01D4F12}"/>
              </a:ext>
            </a:extLst>
          </p:cNvPr>
          <p:cNvSpPr/>
          <p:nvPr/>
        </p:nvSpPr>
        <p:spPr>
          <a:xfrm>
            <a:off x="9439338" y="3884493"/>
            <a:ext cx="2273691" cy="961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ko-KR" altLang="en-US" sz="2400" b="1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성경의 완성</a:t>
            </a:r>
          </a:p>
          <a:p>
            <a:pPr algn="ctr">
              <a:lnSpc>
                <a:spcPct val="150000"/>
              </a:lnSpc>
            </a:pP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17-22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8A58D3-078C-C2CC-45BC-D3CEF1A6333D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5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2455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0A060-02B9-F4DE-CC52-D221293F0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자유형 90">
            <a:extLst>
              <a:ext uri="{FF2B5EF4-FFF2-40B4-BE49-F238E27FC236}">
                <a16:creationId xmlns:a16="http://schemas.microsoft.com/office/drawing/2014/main" id="{AA61FF4E-FE7C-C2A5-FBDC-819A91EC76FF}"/>
              </a:ext>
            </a:extLst>
          </p:cNvPr>
          <p:cNvSpPr>
            <a:spLocks/>
          </p:cNvSpPr>
          <p:nvPr/>
        </p:nvSpPr>
        <p:spPr>
          <a:xfrm>
            <a:off x="11218721" y="2191184"/>
            <a:ext cx="973280" cy="3453016"/>
          </a:xfrm>
          <a:custGeom>
            <a:avLst/>
            <a:gdLst>
              <a:gd name="connsiteX0" fmla="*/ 1191783 w 1191783"/>
              <a:gd name="connsiteY0" fmla="*/ 0 h 3453016"/>
              <a:gd name="connsiteX1" fmla="*/ 1191783 w 1191783"/>
              <a:gd name="connsiteY1" fmla="*/ 3453016 h 3453016"/>
              <a:gd name="connsiteX2" fmla="*/ 1152770 w 1191783"/>
              <a:gd name="connsiteY2" fmla="*/ 3438956 h 3453016"/>
              <a:gd name="connsiteX3" fmla="*/ 0 w 1191783"/>
              <a:gd name="connsiteY3" fmla="*/ 1726508 h 3453016"/>
              <a:gd name="connsiteX4" fmla="*/ 1152770 w 1191783"/>
              <a:gd name="connsiteY4" fmla="*/ 14060 h 34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783" h="3453016">
                <a:moveTo>
                  <a:pt x="1191783" y="0"/>
                </a:moveTo>
                <a:lnTo>
                  <a:pt x="1191783" y="3453016"/>
                </a:lnTo>
                <a:lnTo>
                  <a:pt x="1152770" y="3438956"/>
                </a:lnTo>
                <a:cubicBezTo>
                  <a:pt x="475336" y="3156821"/>
                  <a:pt x="0" y="2496323"/>
                  <a:pt x="0" y="1726508"/>
                </a:cubicBezTo>
                <a:cubicBezTo>
                  <a:pt x="0" y="956693"/>
                  <a:pt x="475336" y="296196"/>
                  <a:pt x="1152770" y="1406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ko-KR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완성</a:t>
            </a:r>
            <a:br>
              <a:rPr kumimoji="1"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17</a:t>
            </a:r>
            <a:b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- 22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</a:t>
            </a:r>
            <a:endParaRPr kumimoji="1" lang="ko-Kore-KR" altLang="en-US" sz="2800" b="1" dirty="0">
              <a:solidFill>
                <a:srgbClr val="FF0000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23486B-BA84-5F7A-B33F-F416CA9E54B5}"/>
              </a:ext>
            </a:extLst>
          </p:cNvPr>
          <p:cNvSpPr txBox="1"/>
          <p:nvPr/>
        </p:nvSpPr>
        <p:spPr>
          <a:xfrm>
            <a:off x="1297685" y="386287"/>
            <a:ext cx="9073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성경 </a:t>
            </a:r>
            <a:r>
              <a:rPr kumimoji="1" lang="en-US" altLang="ko-KR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: </a:t>
            </a:r>
            <a:r>
              <a:rPr kumimoji="1" lang="ko-KR" altLang="en-US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하나님의 행하신 일 </a:t>
            </a:r>
            <a:r>
              <a:rPr kumimoji="1" lang="en-US" altLang="ko-KR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+</a:t>
            </a:r>
            <a:r>
              <a:rPr kumimoji="1" lang="ko-KR" altLang="en-US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행하실 일 계시 </a:t>
            </a:r>
            <a:r>
              <a:rPr kumimoji="1" lang="en-US" altLang="ko-KR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=</a:t>
            </a:r>
            <a:r>
              <a:rPr kumimoji="1" lang="ko-KR" altLang="en-US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en-US" altLang="ko-KR" sz="3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</a:t>
            </a:r>
          </a:p>
        </p:txBody>
      </p:sp>
      <p:sp>
        <p:nvSpPr>
          <p:cNvPr id="11" name="모서리가 둥근 직사각형 10">
            <a:extLst>
              <a:ext uri="{FF2B5EF4-FFF2-40B4-BE49-F238E27FC236}">
                <a16:creationId xmlns:a16="http://schemas.microsoft.com/office/drawing/2014/main" id="{15FD913C-F945-F66D-764C-6F1EC739ECED}"/>
              </a:ext>
            </a:extLst>
          </p:cNvPr>
          <p:cNvSpPr/>
          <p:nvPr/>
        </p:nvSpPr>
        <p:spPr>
          <a:xfrm>
            <a:off x="4144297" y="2206267"/>
            <a:ext cx="6855920" cy="627365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24000" tIns="72000" rIns="72000" bIns="216000" rtlCol="0" anchor="ctr"/>
          <a:lstStyle/>
          <a:p>
            <a:pPr>
              <a:lnSpc>
                <a:spcPct val="200000"/>
              </a:lnSpc>
            </a:pPr>
            <a:endParaRPr kumimoji="1" lang="en-US" altLang="ko-KR" b="1" dirty="0">
              <a:solidFill>
                <a:schemeClr val="tx1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269482D-14B6-3177-AFD0-3835E5ADC2E4}"/>
              </a:ext>
            </a:extLst>
          </p:cNvPr>
          <p:cNvGrpSpPr/>
          <p:nvPr/>
        </p:nvGrpSpPr>
        <p:grpSpPr>
          <a:xfrm>
            <a:off x="493946" y="2037023"/>
            <a:ext cx="3477801" cy="3006961"/>
            <a:chOff x="666496" y="2376065"/>
            <a:chExt cx="2932110" cy="2535148"/>
          </a:xfrm>
        </p:grpSpPr>
        <p:graphicFrame>
          <p:nvGraphicFramePr>
            <p:cNvPr id="12" name="다이어그램 11">
              <a:extLst>
                <a:ext uri="{FF2B5EF4-FFF2-40B4-BE49-F238E27FC236}">
                  <a16:creationId xmlns:a16="http://schemas.microsoft.com/office/drawing/2014/main" id="{5BFCB4A6-1F8D-4043-8A2E-73BECAEAB54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60061642"/>
                </p:ext>
              </p:extLst>
            </p:nvPr>
          </p:nvGraphicFramePr>
          <p:xfrm>
            <a:off x="666496" y="2376065"/>
            <a:ext cx="2932110" cy="25351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EB81B0-6923-B204-880F-38686CACBCD2}"/>
                </a:ext>
              </a:extLst>
            </p:cNvPr>
            <p:cNvSpPr txBox="1"/>
            <p:nvPr/>
          </p:nvSpPr>
          <p:spPr>
            <a:xfrm>
              <a:off x="1483622" y="3534786"/>
              <a:ext cx="1297858" cy="77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ore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하나님의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형상</a:t>
              </a:r>
              <a:b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창</a:t>
              </a: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1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장</a:t>
              </a: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)</a:t>
              </a:r>
              <a:endParaRPr kumimoji="1" lang="ko-Kore-KR" altLang="en-US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23" name="모서리가 둥근 직사각형 22">
            <a:extLst>
              <a:ext uri="{FF2B5EF4-FFF2-40B4-BE49-F238E27FC236}">
                <a16:creationId xmlns:a16="http://schemas.microsoft.com/office/drawing/2014/main" id="{C79D8753-4E25-DCF9-6ED3-8B5B07E6DF8C}"/>
              </a:ext>
            </a:extLst>
          </p:cNvPr>
          <p:cNvSpPr/>
          <p:nvPr/>
        </p:nvSpPr>
        <p:spPr>
          <a:xfrm>
            <a:off x="4144297" y="2979828"/>
            <a:ext cx="6855920" cy="62512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24000" tIns="72000" rIns="72000" bIns="216000" rtlCol="0" anchor="ctr">
            <a:normAutofit fontScale="62500" lnSpcReduction="20000"/>
          </a:bodyPr>
          <a:lstStyle/>
          <a:p>
            <a:pPr>
              <a:lnSpc>
                <a:spcPct val="200000"/>
              </a:lnSpc>
            </a:pPr>
            <a:endParaRPr kumimoji="1" lang="en-US" altLang="ko-KR" b="1" dirty="0">
              <a:solidFill>
                <a:schemeClr val="tx1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24" name="모서리가 둥근 직사각형 23">
            <a:extLst>
              <a:ext uri="{FF2B5EF4-FFF2-40B4-BE49-F238E27FC236}">
                <a16:creationId xmlns:a16="http://schemas.microsoft.com/office/drawing/2014/main" id="{64A87A2E-89BB-C062-BE3A-55DF5DD27349}"/>
              </a:ext>
            </a:extLst>
          </p:cNvPr>
          <p:cNvSpPr/>
          <p:nvPr/>
        </p:nvSpPr>
        <p:spPr>
          <a:xfrm>
            <a:off x="4144297" y="3736584"/>
            <a:ext cx="6855920" cy="1836652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24000" tIns="72000" rIns="72000" bIns="216000" rtlCol="0" anchor="ctr"/>
          <a:lstStyle/>
          <a:p>
            <a:pPr>
              <a:lnSpc>
                <a:spcPct val="200000"/>
              </a:lnSpc>
            </a:pPr>
            <a:endParaRPr kumimoji="1" lang="en-US" altLang="ko-Kore-KR" b="1" dirty="0">
              <a:solidFill>
                <a:schemeClr val="tx1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  <a:p>
            <a:pPr>
              <a:lnSpc>
                <a:spcPct val="200000"/>
              </a:lnSpc>
            </a:pPr>
            <a:endParaRPr kumimoji="1" lang="ko-Kore-KR" altLang="en-US" b="1" dirty="0">
              <a:solidFill>
                <a:schemeClr val="tx1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13E83F1-9C01-72D6-ACC2-F91B447D8D23}"/>
              </a:ext>
            </a:extLst>
          </p:cNvPr>
          <p:cNvGrpSpPr/>
          <p:nvPr/>
        </p:nvGrpSpPr>
        <p:grpSpPr>
          <a:xfrm>
            <a:off x="544297" y="1666383"/>
            <a:ext cx="10833840" cy="2307487"/>
            <a:chOff x="544297" y="1666383"/>
            <a:chExt cx="10833840" cy="2307487"/>
          </a:xfrm>
        </p:grpSpPr>
        <p:cxnSp>
          <p:nvCxnSpPr>
            <p:cNvPr id="56" name="꺾인 연결선[E] 55">
              <a:extLst>
                <a:ext uri="{FF2B5EF4-FFF2-40B4-BE49-F238E27FC236}">
                  <a16:creationId xmlns:a16="http://schemas.microsoft.com/office/drawing/2014/main" id="{55F6C464-1394-2993-7A0D-19FD06375C34}"/>
                </a:ext>
              </a:extLst>
            </p:cNvPr>
            <p:cNvCxnSpPr>
              <a:cxnSpLocks/>
            </p:cNvCxnSpPr>
            <p:nvPr/>
          </p:nvCxnSpPr>
          <p:spPr>
            <a:xfrm>
              <a:off x="544297" y="1861761"/>
              <a:ext cx="10833840" cy="2112109"/>
            </a:xfrm>
            <a:prstGeom prst="bentConnector3">
              <a:avLst>
                <a:gd name="adj1" fmla="val 100059"/>
              </a:avLst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3E01CD0-719D-FE42-CB26-6CBD8FDBEF65}"/>
                </a:ext>
              </a:extLst>
            </p:cNvPr>
            <p:cNvSpPr txBox="1"/>
            <p:nvPr/>
          </p:nvSpPr>
          <p:spPr>
            <a:xfrm>
              <a:off x="6195027" y="1666383"/>
              <a:ext cx="1198306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ko-KR" sz="18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Kairos</a:t>
              </a:r>
              <a:endParaRPr lang="ko-Kore-KR" altLang="en-US" dirty="0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A34A0B7-5FB7-8D64-18FD-28641975E45F}"/>
              </a:ext>
            </a:extLst>
          </p:cNvPr>
          <p:cNvGrpSpPr/>
          <p:nvPr/>
        </p:nvGrpSpPr>
        <p:grpSpPr>
          <a:xfrm>
            <a:off x="544297" y="3958541"/>
            <a:ext cx="10833840" cy="2336070"/>
            <a:chOff x="544297" y="3958541"/>
            <a:chExt cx="10833840" cy="2336070"/>
          </a:xfrm>
        </p:grpSpPr>
        <p:cxnSp>
          <p:nvCxnSpPr>
            <p:cNvPr id="58" name="꺾인 연결선[E] 57">
              <a:extLst>
                <a:ext uri="{FF2B5EF4-FFF2-40B4-BE49-F238E27FC236}">
                  <a16:creationId xmlns:a16="http://schemas.microsoft.com/office/drawing/2014/main" id="{EE041DE3-C306-51CE-A603-897F1190D4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4297" y="3958541"/>
              <a:ext cx="10833840" cy="2151404"/>
            </a:xfrm>
            <a:prstGeom prst="bentConnector3">
              <a:avLst>
                <a:gd name="adj1" fmla="val 100059"/>
              </a:avLst>
            </a:prstGeom>
            <a:ln w="57150">
              <a:solidFill>
                <a:srgbClr val="011893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F7C6A78-F060-0EB0-32CE-8FD7BEDED95B}"/>
                </a:ext>
              </a:extLst>
            </p:cNvPr>
            <p:cNvSpPr txBox="1"/>
            <p:nvPr/>
          </p:nvSpPr>
          <p:spPr>
            <a:xfrm>
              <a:off x="6195027" y="5925279"/>
              <a:ext cx="1198306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11893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ko-Kore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Chronos</a:t>
              </a:r>
              <a:endParaRPr lang="ko-Kore-KR" altLang="en-US" dirty="0"/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01363D26-92FF-D4D8-9E6B-5DEE9E3B89D9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6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DD6244-759C-4C98-3F33-7D5D1CA0DC25}"/>
              </a:ext>
            </a:extLst>
          </p:cNvPr>
          <p:cNvSpPr txBox="1"/>
          <p:nvPr/>
        </p:nvSpPr>
        <p:spPr>
          <a:xfrm>
            <a:off x="4367199" y="2374179"/>
            <a:ext cx="6805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4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 문화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신본주의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26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절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/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인본주의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16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절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    - 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17-18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  <a:endParaRPr kumimoji="1" lang="en-US" altLang="ko-KR" sz="2000" b="1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  <a:p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                                                                   - 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21-22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  <a:endParaRPr kumimoji="1" lang="ko-KR" altLang="en-US" b="1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E4C3C4-F3DD-FF58-9B47-0A3CB7E89C93}"/>
              </a:ext>
            </a:extLst>
          </p:cNvPr>
          <p:cNvSpPr txBox="1"/>
          <p:nvPr/>
        </p:nvSpPr>
        <p:spPr>
          <a:xfrm>
            <a:off x="4367198" y="3107724"/>
            <a:ext cx="636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3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 죄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• 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여자의 후손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창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3:15)                    - 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19-20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AB7236-DA9E-1308-9EB5-87F3C0555CAF}"/>
              </a:ext>
            </a:extLst>
          </p:cNvPr>
          <p:cNvSpPr txBox="1"/>
          <p:nvPr/>
        </p:nvSpPr>
        <p:spPr>
          <a:xfrm>
            <a:off x="4367199" y="3914419"/>
            <a:ext cx="6208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 에덴동산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천국 모형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                            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-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 계 </a:t>
            </a:r>
            <a:r>
              <a:rPr kumimoji="1" lang="en-US" altLang="ko-KR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21-22</a:t>
            </a:r>
            <a:r>
              <a:rPr kumimoji="1" lang="ko-KR" altLang="en-US" sz="2000" b="1" dirty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471B251C-98F1-8398-7D41-51808AEF91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7407" y="4265136"/>
            <a:ext cx="6489700" cy="13081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C1DDE9E-A78F-665E-3677-AAB619B320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4382" y="5060204"/>
            <a:ext cx="999831" cy="7437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E86C7E-1505-0C3D-FEEF-898AB72067F6}"/>
              </a:ext>
            </a:extLst>
          </p:cNvPr>
          <p:cNvSpPr txBox="1"/>
          <p:nvPr/>
        </p:nvSpPr>
        <p:spPr>
          <a:xfrm>
            <a:off x="554778" y="5701318"/>
            <a:ext cx="3416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ko-KR" altLang="en-US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21,</a:t>
            </a:r>
            <a:r>
              <a:rPr kumimoji="1" lang="ko-KR" altLang="en-US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r>
              <a:rPr kumimoji="1" lang="en-US" altLang="ko-KR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22</a:t>
            </a:r>
            <a:r>
              <a:rPr kumimoji="1" lang="ko-KR" altLang="en-US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 </a:t>
            </a:r>
            <a:endParaRPr lang="ko-Kore-KR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5BDE5E-2F37-010F-4C6A-7CD6E018B91F}"/>
              </a:ext>
            </a:extLst>
          </p:cNvPr>
          <p:cNvSpPr txBox="1"/>
          <p:nvPr/>
        </p:nvSpPr>
        <p:spPr>
          <a:xfrm>
            <a:off x="10048418" y="50600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완성</a:t>
            </a:r>
          </a:p>
        </p:txBody>
      </p:sp>
    </p:spTree>
    <p:extLst>
      <p:ext uri="{BB962C8B-B14F-4D97-AF65-F5344CB8AC3E}">
        <p14:creationId xmlns:p14="http://schemas.microsoft.com/office/powerpoint/2010/main" val="130634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E65A4-0106-4225-4F49-1A0AECFCD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FE5F756-EB9C-99C9-F6E2-BE3306A906C4}"/>
              </a:ext>
            </a:extLst>
          </p:cNvPr>
          <p:cNvSpPr txBox="1"/>
          <p:nvPr/>
        </p:nvSpPr>
        <p:spPr>
          <a:xfrm>
            <a:off x="4078321" y="2197893"/>
            <a:ext cx="766127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kumimoji="1" lang="ko-KR" altLang="en-US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하나님의 형상으로 사람을 창조</a:t>
            </a:r>
            <a:r>
              <a:rPr kumimoji="1" lang="en-US" altLang="ko-KR" sz="3200" b="1" u="sng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(DNA).</a:t>
            </a:r>
          </a:p>
          <a:p>
            <a:pPr marL="457200" indent="-276225"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하나님과 소통 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• </a:t>
            </a: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연합 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• </a:t>
            </a: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하나됨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marL="457200" indent="-276225"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하나님의 형상 회복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marL="457200" indent="-276225">
              <a:buFont typeface="Arial" panose="020B0604020202020204" pitchFamily="34" charset="0"/>
              <a:buChar char="•"/>
            </a:pPr>
            <a:r>
              <a:rPr kumimoji="1" lang="ko-KR" altLang="en-US" sz="2800" b="1" dirty="0" err="1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축복된</a:t>
            </a: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삶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</a:p>
          <a:p>
            <a:pPr marL="457200" indent="-276225">
              <a:buFont typeface="Arial" panose="020B0604020202020204" pitchFamily="34" charset="0"/>
              <a:buChar char="•"/>
            </a:pPr>
            <a:r>
              <a:rPr kumimoji="1" lang="ko-KR" altLang="en-US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하나님의 나라를 기업으로 얻음</a:t>
            </a:r>
            <a:r>
              <a:rPr kumimoji="1" lang="en-US" altLang="ko-KR" sz="28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  <a:r>
              <a:rPr kumimoji="1" lang="en-US" altLang="ko-KR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(</a:t>
            </a:r>
            <a:r>
              <a:rPr kumimoji="1" lang="ko-KR" altLang="en-US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계 </a:t>
            </a:r>
            <a:r>
              <a:rPr kumimoji="1" lang="en-US" altLang="ko-KR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21,</a:t>
            </a:r>
            <a:r>
              <a:rPr kumimoji="1" lang="ko-KR" altLang="en-US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 </a:t>
            </a:r>
            <a:r>
              <a:rPr kumimoji="1" lang="en-US" altLang="ko-KR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22</a:t>
            </a:r>
            <a:r>
              <a:rPr kumimoji="1" lang="ko-KR" altLang="en-US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20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)</a:t>
            </a:r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A058C742-3CD7-F06E-1340-0511A93C82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kumimoji="1" lang="ko-KR" altLang="en-US" sz="18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하나님의 행하신 일과 행하실 일 </a:t>
            </a:r>
            <a:r>
              <a:rPr kumimoji="1" lang="en-US" altLang="ko-KR" sz="18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–</a:t>
            </a:r>
            <a:r>
              <a:rPr kumimoji="1" lang="ko-KR" altLang="en-US" sz="18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en-US" altLang="ko-KR" sz="18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85291FBA-BF5D-76F0-539D-8B84DAB037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창 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1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장을 통한 하나님의 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EFD95A-BA90-D41B-CA93-13F49C5A31D8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7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F219C700-387D-0988-4D15-87CF9C83E702}"/>
              </a:ext>
            </a:extLst>
          </p:cNvPr>
          <p:cNvGrpSpPr/>
          <p:nvPr/>
        </p:nvGrpSpPr>
        <p:grpSpPr>
          <a:xfrm>
            <a:off x="544297" y="2359175"/>
            <a:ext cx="3477801" cy="3006961"/>
            <a:chOff x="666496" y="2376065"/>
            <a:chExt cx="2932110" cy="2535148"/>
          </a:xfrm>
        </p:grpSpPr>
        <p:graphicFrame>
          <p:nvGraphicFramePr>
            <p:cNvPr id="21" name="다이어그램 20">
              <a:extLst>
                <a:ext uri="{FF2B5EF4-FFF2-40B4-BE49-F238E27FC236}">
                  <a16:creationId xmlns:a16="http://schemas.microsoft.com/office/drawing/2014/main" id="{69CC6028-9D3F-9EC3-DB6D-47405A9F892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59355280"/>
                </p:ext>
              </p:extLst>
            </p:nvPr>
          </p:nvGraphicFramePr>
          <p:xfrm>
            <a:off x="666496" y="2376065"/>
            <a:ext cx="2932110" cy="25351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5CCF5F1-7D8E-1AF6-75F7-3D0D6FAC2B68}"/>
                </a:ext>
              </a:extLst>
            </p:cNvPr>
            <p:cNvSpPr txBox="1"/>
            <p:nvPr/>
          </p:nvSpPr>
          <p:spPr>
            <a:xfrm>
              <a:off x="1483622" y="3534786"/>
              <a:ext cx="1297858" cy="544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ore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하나님의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형상</a:t>
              </a:r>
              <a:b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창 </a:t>
              </a: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1</a:t>
              </a:r>
              <a:r>
                <a:rPr kumimoji="1"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장</a:t>
              </a:r>
              <a:r>
                <a:rPr kumimoji="1"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)</a:t>
              </a:r>
              <a:endParaRPr kumimoji="1" lang="ko-Kore-KR" altLang="en-US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27" name="자유형 26">
            <a:extLst>
              <a:ext uri="{FF2B5EF4-FFF2-40B4-BE49-F238E27FC236}">
                <a16:creationId xmlns:a16="http://schemas.microsoft.com/office/drawing/2014/main" id="{DAE67BC7-6285-7D97-4992-64316635C1A0}"/>
              </a:ext>
            </a:extLst>
          </p:cNvPr>
          <p:cNvSpPr>
            <a:spLocks/>
          </p:cNvSpPr>
          <p:nvPr/>
        </p:nvSpPr>
        <p:spPr>
          <a:xfrm>
            <a:off x="11218720" y="2191184"/>
            <a:ext cx="1191783" cy="3453016"/>
          </a:xfrm>
          <a:custGeom>
            <a:avLst/>
            <a:gdLst>
              <a:gd name="connsiteX0" fmla="*/ 1191783 w 1191783"/>
              <a:gd name="connsiteY0" fmla="*/ 0 h 3453016"/>
              <a:gd name="connsiteX1" fmla="*/ 1191783 w 1191783"/>
              <a:gd name="connsiteY1" fmla="*/ 3453016 h 3453016"/>
              <a:gd name="connsiteX2" fmla="*/ 1152770 w 1191783"/>
              <a:gd name="connsiteY2" fmla="*/ 3438956 h 3453016"/>
              <a:gd name="connsiteX3" fmla="*/ 0 w 1191783"/>
              <a:gd name="connsiteY3" fmla="*/ 1726508 h 3453016"/>
              <a:gd name="connsiteX4" fmla="*/ 1152770 w 1191783"/>
              <a:gd name="connsiteY4" fmla="*/ 14060 h 34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783" h="3453016">
                <a:moveTo>
                  <a:pt x="1191783" y="0"/>
                </a:moveTo>
                <a:lnTo>
                  <a:pt x="1191783" y="3453016"/>
                </a:lnTo>
                <a:lnTo>
                  <a:pt x="1152770" y="3438956"/>
                </a:lnTo>
                <a:cubicBezTo>
                  <a:pt x="475336" y="3156821"/>
                  <a:pt x="0" y="2496323"/>
                  <a:pt x="0" y="1726508"/>
                </a:cubicBezTo>
                <a:cubicBezTo>
                  <a:pt x="0" y="956693"/>
                  <a:pt x="475336" y="296196"/>
                  <a:pt x="1152770" y="1406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ko-KR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완성</a:t>
            </a:r>
            <a:br>
              <a:rPr kumimoji="1"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 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21,</a:t>
            </a:r>
            <a:b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22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</a:t>
            </a:r>
            <a:endParaRPr kumimoji="1" lang="ko-Kore-KR" altLang="en-US" sz="2800" b="1" dirty="0">
              <a:solidFill>
                <a:srgbClr val="FF0000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8327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B59F3E-0BD8-4F68-89D5-332EC0DEC1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0" cy="0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D7D3B159-5F10-6C26-C97A-0FF705857109}"/>
              </a:ext>
            </a:extLst>
          </p:cNvPr>
          <p:cNvSpPr/>
          <p:nvPr/>
        </p:nvSpPr>
        <p:spPr>
          <a:xfrm>
            <a:off x="840539" y="1826805"/>
            <a:ext cx="4348980" cy="4348980"/>
          </a:xfrm>
          <a:custGeom>
            <a:avLst/>
            <a:gdLst>
              <a:gd name="connsiteX0" fmla="*/ 0 w 3261735"/>
              <a:gd name="connsiteY0" fmla="*/ 2120128 h 3261735"/>
              <a:gd name="connsiteX1" fmla="*/ 815434 w 3261735"/>
              <a:gd name="connsiteY1" fmla="*/ 2120128 h 3261735"/>
              <a:gd name="connsiteX2" fmla="*/ 815434 w 3261735"/>
              <a:gd name="connsiteY2" fmla="*/ 0 h 3261735"/>
              <a:gd name="connsiteX3" fmla="*/ 2446301 w 3261735"/>
              <a:gd name="connsiteY3" fmla="*/ 0 h 3261735"/>
              <a:gd name="connsiteX4" fmla="*/ 2446301 w 3261735"/>
              <a:gd name="connsiteY4" fmla="*/ 2120128 h 3261735"/>
              <a:gd name="connsiteX5" fmla="*/ 3261735 w 3261735"/>
              <a:gd name="connsiteY5" fmla="*/ 2120128 h 3261735"/>
              <a:gd name="connsiteX6" fmla="*/ 1630868 w 3261735"/>
              <a:gd name="connsiteY6" fmla="*/ 3261735 h 3261735"/>
              <a:gd name="connsiteX7" fmla="*/ 0 w 3261735"/>
              <a:gd name="connsiteY7" fmla="*/ 2120128 h 326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35" h="3261735">
                <a:moveTo>
                  <a:pt x="2120128" y="3261735"/>
                </a:moveTo>
                <a:lnTo>
                  <a:pt x="2120128" y="2446301"/>
                </a:lnTo>
                <a:lnTo>
                  <a:pt x="0" y="2446301"/>
                </a:lnTo>
                <a:lnTo>
                  <a:pt x="0" y="815434"/>
                </a:lnTo>
                <a:lnTo>
                  <a:pt x="2120128" y="815434"/>
                </a:lnTo>
                <a:lnTo>
                  <a:pt x="2120128" y="0"/>
                </a:lnTo>
                <a:lnTo>
                  <a:pt x="3261735" y="1630867"/>
                </a:lnTo>
                <a:lnTo>
                  <a:pt x="2120128" y="3261735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5515" tIns="1352759" rIns="1026587" bIns="1352760" numCol="1" spcCol="1270" anchor="ctr" anchorCtr="0">
            <a:noAutofit/>
          </a:bodyPr>
          <a:lstStyle/>
          <a:p>
            <a:pPr marL="0" marR="0" lvl="0" indent="0" algn="ctr" defTabSz="1659425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창세기</a:t>
            </a:r>
            <a:r>
              <a:rPr kumimoji="0" lang="en-US" altLang="ko-KR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</a:t>
            </a:r>
            <a:r>
              <a:rPr kumimoji="0" lang="ko-KR" altLang="en-US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장</a:t>
            </a:r>
            <a:r>
              <a:rPr kumimoji="0" lang="en-US" altLang="ko-KR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:</a:t>
            </a:r>
            <a:endParaRPr kumimoji="0" lang="ko-KR" altLang="en-US" sz="37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38FD019-8711-8A0F-5866-C5D901FDD6D4}"/>
              </a:ext>
            </a:extLst>
          </p:cNvPr>
          <p:cNvSpPr/>
          <p:nvPr/>
        </p:nvSpPr>
        <p:spPr>
          <a:xfrm>
            <a:off x="7002480" y="1826805"/>
            <a:ext cx="4348981" cy="4348980"/>
          </a:xfrm>
          <a:custGeom>
            <a:avLst/>
            <a:gdLst>
              <a:gd name="connsiteX0" fmla="*/ 0 w 3261735"/>
              <a:gd name="connsiteY0" fmla="*/ 2120128 h 3261735"/>
              <a:gd name="connsiteX1" fmla="*/ 815434 w 3261735"/>
              <a:gd name="connsiteY1" fmla="*/ 2120128 h 3261735"/>
              <a:gd name="connsiteX2" fmla="*/ 815434 w 3261735"/>
              <a:gd name="connsiteY2" fmla="*/ 0 h 3261735"/>
              <a:gd name="connsiteX3" fmla="*/ 2446301 w 3261735"/>
              <a:gd name="connsiteY3" fmla="*/ 0 h 3261735"/>
              <a:gd name="connsiteX4" fmla="*/ 2446301 w 3261735"/>
              <a:gd name="connsiteY4" fmla="*/ 2120128 h 3261735"/>
              <a:gd name="connsiteX5" fmla="*/ 3261735 w 3261735"/>
              <a:gd name="connsiteY5" fmla="*/ 2120128 h 3261735"/>
              <a:gd name="connsiteX6" fmla="*/ 1630868 w 3261735"/>
              <a:gd name="connsiteY6" fmla="*/ 3261735 h 3261735"/>
              <a:gd name="connsiteX7" fmla="*/ 0 w 3261735"/>
              <a:gd name="connsiteY7" fmla="*/ 2120128 h 326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1735" h="3261735">
                <a:moveTo>
                  <a:pt x="1141607" y="0"/>
                </a:moveTo>
                <a:lnTo>
                  <a:pt x="1141607" y="815434"/>
                </a:lnTo>
                <a:lnTo>
                  <a:pt x="3261735" y="815434"/>
                </a:lnTo>
                <a:lnTo>
                  <a:pt x="3261735" y="2446301"/>
                </a:lnTo>
                <a:lnTo>
                  <a:pt x="1141607" y="2446301"/>
                </a:lnTo>
                <a:lnTo>
                  <a:pt x="1141607" y="3261735"/>
                </a:lnTo>
                <a:lnTo>
                  <a:pt x="0" y="1630868"/>
                </a:lnTo>
                <a:lnTo>
                  <a:pt x="1141607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26587" tIns="1352760" rIns="265516" bIns="1352760" numCol="1" spcCol="1270" anchor="ctr" anchorCtr="0">
            <a:noAutofit/>
          </a:bodyPr>
          <a:lstStyle/>
          <a:p>
            <a:pPr marL="0" marR="0" lvl="0" indent="0" algn="ctr" defTabSz="1659425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에덴동산</a:t>
            </a:r>
            <a:r>
              <a:rPr kumimoji="0" lang="en-US" altLang="ko-KR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ko-KR" altLang="en-US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천국운동의 시작</a:t>
            </a:r>
            <a:r>
              <a:rPr kumimoji="0" lang="en-US" altLang="ko-KR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37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37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045FE-8EF5-8530-B062-2024B2ED5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65807B-860A-1AF3-9286-C7465C4E66B8}"/>
              </a:ext>
            </a:extLst>
          </p:cNvPr>
          <p:cNvSpPr txBox="1"/>
          <p:nvPr/>
        </p:nvSpPr>
        <p:spPr>
          <a:xfrm>
            <a:off x="70471" y="3651396"/>
            <a:ext cx="2603437" cy="4944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sz="20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창</a:t>
            </a:r>
            <a:r>
              <a:rPr kumimoji="1" lang="en-US" altLang="ko-KR" sz="20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</a:t>
            </a:r>
            <a:r>
              <a:rPr kumimoji="1" lang="ko-KR" altLang="en-US" sz="2000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endParaRPr kumimoji="1" lang="ko-Kore-KR" altLang="en-US" sz="2000" b="1" dirty="0">
              <a:solidFill>
                <a:srgbClr val="FF0000"/>
              </a:solidFill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E9AE97-D553-B8B6-916F-7B5DAC09145B}"/>
              </a:ext>
            </a:extLst>
          </p:cNvPr>
          <p:cNvSpPr txBox="1"/>
          <p:nvPr/>
        </p:nvSpPr>
        <p:spPr>
          <a:xfrm>
            <a:off x="2438381" y="4007098"/>
            <a:ext cx="6098458" cy="45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성경 </a:t>
            </a:r>
            <a:r>
              <a:rPr kumimoji="1" lang="en-US" altLang="ko-KR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66</a:t>
            </a:r>
            <a:r>
              <a:rPr kumimoji="1" lang="ko-KR" altLang="en-US" b="1" dirty="0">
                <a:solidFill>
                  <a:srgbClr val="FF0000"/>
                </a:solidFill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권</a:t>
            </a:r>
            <a:endParaRPr kumimoji="1" lang="en-US" altLang="ko-KR" b="1" dirty="0">
              <a:solidFill>
                <a:srgbClr val="FF0000"/>
              </a:solidFill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sp>
        <p:nvSpPr>
          <p:cNvPr id="22" name="텍스트 개체 틀 21">
            <a:extLst>
              <a:ext uri="{FF2B5EF4-FFF2-40B4-BE49-F238E27FC236}">
                <a16:creationId xmlns:a16="http://schemas.microsoft.com/office/drawing/2014/main" id="{A6F261C2-78A2-859A-E169-D23C5BE85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8406" y="560863"/>
            <a:ext cx="11480800" cy="369888"/>
          </a:xfrm>
        </p:spPr>
        <p:txBody>
          <a:bodyPr>
            <a:normAutofit/>
          </a:bodyPr>
          <a:lstStyle/>
          <a:p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하나님의 행하신 일과 행하실 일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–</a:t>
            </a:r>
            <a:r>
              <a:rPr kumimoji="1"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kumimoji="1" lang="en-US" altLang="ko-KR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</a:t>
            </a: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5E450631-5FF0-6E7A-D3A8-40F7E62815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창 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2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장을 통한 하나님의 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Destiny (</a:t>
            </a:r>
            <a:r>
              <a:rPr kumimoji="1" lang="ko-KR" altLang="en-US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천국의 역사</a:t>
            </a:r>
            <a:r>
              <a:rPr kumimoji="1" lang="en-US" altLang="ko-KR" sz="36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CE8D1D-97AD-F5E0-B488-DD9100B9B32C}"/>
              </a:ext>
            </a:extLst>
          </p:cNvPr>
          <p:cNvSpPr txBox="1"/>
          <p:nvPr/>
        </p:nvSpPr>
        <p:spPr>
          <a:xfrm>
            <a:off x="11622157" y="6308725"/>
            <a:ext cx="234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D4CE7F8-A523-1A43-B501-40584969884B}" type="slidenum">
              <a:rPr kumimoji="1" lang="ko-Kore-KR" altLang="en-US" sz="1000" smtClean="0"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9</a:t>
            </a:fld>
            <a:endParaRPr kumimoji="1" lang="ko-Kore-KR" altLang="en-US" sz="1000" dirty="0"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4A3984-3724-A1E4-6865-2D9062116BB4}"/>
              </a:ext>
            </a:extLst>
          </p:cNvPr>
          <p:cNvSpPr txBox="1"/>
          <p:nvPr/>
        </p:nvSpPr>
        <p:spPr>
          <a:xfrm>
            <a:off x="398406" y="1761433"/>
            <a:ext cx="5798382" cy="1590628"/>
          </a:xfrm>
          <a:prstGeom prst="rect">
            <a:avLst/>
          </a:prstGeom>
          <a:noFill/>
        </p:spPr>
        <p:txBody>
          <a:bodyPr wrap="none" tIns="0" bIns="0" rtlCol="0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에덴동산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.(</a:t>
            </a: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천국의 모형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, </a:t>
            </a: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그림자로 계시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완성은 계 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21, 22</a:t>
            </a: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장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  <a:endParaRPr kumimoji="1" lang="ko-KR" altLang="en-US" sz="2400" b="1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ko-KR" altLang="en-US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인생의 목적지가 하나님 나라</a:t>
            </a:r>
            <a:r>
              <a:rPr kumimoji="1" lang="en-US" altLang="ko-KR" sz="2400" b="1" dirty="0">
                <a:latin typeface="Pretendard SemiBold" panose="02000503000000020004" pitchFamily="2" charset="-127"/>
                <a:ea typeface="Pretendard SemiBold" panose="02000503000000020004" pitchFamily="2" charset="-127"/>
                <a:cs typeface="Pretendard SemiBold" panose="02000503000000020004" pitchFamily="2" charset="-127"/>
              </a:rPr>
              <a:t>.</a:t>
            </a:r>
            <a:endParaRPr kumimoji="1" lang="ko-KR" altLang="en-US" sz="2400" b="1" dirty="0">
              <a:latin typeface="Pretendard SemiBold" panose="02000503000000020004" pitchFamily="2" charset="-127"/>
              <a:ea typeface="Pretendard SemiBold" panose="02000503000000020004" pitchFamily="2" charset="-127"/>
              <a:cs typeface="Pretendard SemiBold" panose="02000503000000020004" pitchFamily="2" charset="-127"/>
            </a:endParaRPr>
          </a:p>
        </p:txBody>
      </p:sp>
      <p:cxnSp>
        <p:nvCxnSpPr>
          <p:cNvPr id="31" name="직선 연결선[R] 30">
            <a:extLst>
              <a:ext uri="{FF2B5EF4-FFF2-40B4-BE49-F238E27FC236}">
                <a16:creationId xmlns:a16="http://schemas.microsoft.com/office/drawing/2014/main" id="{76955860-22E9-5983-EFBF-DBC134FF67FB}"/>
              </a:ext>
            </a:extLst>
          </p:cNvPr>
          <p:cNvCxnSpPr>
            <a:cxnSpLocks/>
          </p:cNvCxnSpPr>
          <p:nvPr/>
        </p:nvCxnSpPr>
        <p:spPr>
          <a:xfrm>
            <a:off x="2450939" y="3881363"/>
            <a:ext cx="8173518" cy="0"/>
          </a:xfrm>
          <a:prstGeom prst="line">
            <a:avLst/>
          </a:prstGeom>
          <a:ln w="127000">
            <a:solidFill>
              <a:srgbClr val="434342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자유형 32">
            <a:extLst>
              <a:ext uri="{FF2B5EF4-FFF2-40B4-BE49-F238E27FC236}">
                <a16:creationId xmlns:a16="http://schemas.microsoft.com/office/drawing/2014/main" id="{285D06C4-4621-BBF1-0471-1881D6802D7D}"/>
              </a:ext>
            </a:extLst>
          </p:cNvPr>
          <p:cNvSpPr>
            <a:spLocks/>
          </p:cNvSpPr>
          <p:nvPr/>
        </p:nvSpPr>
        <p:spPr>
          <a:xfrm>
            <a:off x="11218720" y="2191184"/>
            <a:ext cx="1191783" cy="3453016"/>
          </a:xfrm>
          <a:custGeom>
            <a:avLst/>
            <a:gdLst>
              <a:gd name="connsiteX0" fmla="*/ 1191783 w 1191783"/>
              <a:gd name="connsiteY0" fmla="*/ 0 h 3453016"/>
              <a:gd name="connsiteX1" fmla="*/ 1191783 w 1191783"/>
              <a:gd name="connsiteY1" fmla="*/ 3453016 h 3453016"/>
              <a:gd name="connsiteX2" fmla="*/ 1152770 w 1191783"/>
              <a:gd name="connsiteY2" fmla="*/ 3438956 h 3453016"/>
              <a:gd name="connsiteX3" fmla="*/ 0 w 1191783"/>
              <a:gd name="connsiteY3" fmla="*/ 1726508 h 3453016"/>
              <a:gd name="connsiteX4" fmla="*/ 1152770 w 1191783"/>
              <a:gd name="connsiteY4" fmla="*/ 14060 h 345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1783" h="3453016">
                <a:moveTo>
                  <a:pt x="1191783" y="0"/>
                </a:moveTo>
                <a:lnTo>
                  <a:pt x="1191783" y="3453016"/>
                </a:lnTo>
                <a:lnTo>
                  <a:pt x="1152770" y="3438956"/>
                </a:lnTo>
                <a:cubicBezTo>
                  <a:pt x="475336" y="3156821"/>
                  <a:pt x="0" y="2496323"/>
                  <a:pt x="0" y="1726508"/>
                </a:cubicBezTo>
                <a:cubicBezTo>
                  <a:pt x="0" y="956693"/>
                  <a:pt x="475336" y="296196"/>
                  <a:pt x="1152770" y="1406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kumimoji="1" lang="ko-KR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완성</a:t>
            </a:r>
            <a:br>
              <a:rPr kumimoji="1"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(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계 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21,</a:t>
            </a:r>
            <a:b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</a:b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22</a:t>
            </a:r>
            <a:r>
              <a:rPr kumimoji="1" lang="ko-KR" altLang="en-US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장</a:t>
            </a:r>
            <a:r>
              <a:rPr kumimoji="1" lang="en-US" altLang="ko-KR" b="1" dirty="0">
                <a:solidFill>
                  <a:srgbClr val="FF0000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)</a:t>
            </a:r>
            <a:endParaRPr kumimoji="1" lang="ko-Kore-KR" altLang="en-US" sz="2800" b="1" dirty="0">
              <a:solidFill>
                <a:srgbClr val="FF0000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8975045-51FD-2EE9-E471-F32F6A10E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588" y="4607227"/>
            <a:ext cx="9268776" cy="18682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10A090-8365-1DB1-28F2-EB5329AC3626}"/>
              </a:ext>
            </a:extLst>
          </p:cNvPr>
          <p:cNvSpPr txBox="1"/>
          <p:nvPr/>
        </p:nvSpPr>
        <p:spPr>
          <a:xfrm>
            <a:off x="10125777" y="5822465"/>
            <a:ext cx="49473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완성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1502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2013 - 2022 테마">
  <a:themeElements>
    <a:clrScheme name="Office 2013 - 2022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5977</TotalTime>
  <Words>823</Words>
  <Application>Microsoft Office PowerPoint</Application>
  <PresentationFormat>와이드스크린</PresentationFormat>
  <Paragraphs>158</Paragraphs>
  <Slides>25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3</vt:i4>
      </vt:variant>
      <vt:variant>
        <vt:lpstr>슬라이드 제목</vt:lpstr>
      </vt:variant>
      <vt:variant>
        <vt:i4>25</vt:i4>
      </vt:variant>
    </vt:vector>
  </HeadingPairs>
  <TitlesOfParts>
    <vt:vector size="39" baseType="lpstr">
      <vt:lpstr>HY목각파임B</vt:lpstr>
      <vt:lpstr>Pretendard</vt:lpstr>
      <vt:lpstr>Pretendard Medium</vt:lpstr>
      <vt:lpstr>Pretendard SemiBold</vt:lpstr>
      <vt:lpstr>나눔고딕</vt:lpstr>
      <vt:lpstr>맑은 고딕</vt:lpstr>
      <vt:lpstr>Aptos</vt:lpstr>
      <vt:lpstr>Arial</vt:lpstr>
      <vt:lpstr>Calibri</vt:lpstr>
      <vt:lpstr>Calibri Light</vt:lpstr>
      <vt:lpstr>Wingdings</vt:lpstr>
      <vt:lpstr>Office 2013 - 2022 테마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주희 김</dc:creator>
  <cp:lastModifiedBy>상섭 김</cp:lastModifiedBy>
  <cp:revision>138</cp:revision>
  <dcterms:created xsi:type="dcterms:W3CDTF">2025-06-06T12:35:29Z</dcterms:created>
  <dcterms:modified xsi:type="dcterms:W3CDTF">2025-11-24T05:36:53Z</dcterms:modified>
</cp:coreProperties>
</file>