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4" r:id="rId4"/>
    <p:sldId id="289" r:id="rId5"/>
    <p:sldId id="285" r:id="rId6"/>
    <p:sldId id="286" r:id="rId7"/>
    <p:sldId id="261" r:id="rId8"/>
    <p:sldId id="263" r:id="rId9"/>
    <p:sldId id="264" r:id="rId10"/>
    <p:sldId id="265" r:id="rId11"/>
    <p:sldId id="266" r:id="rId12"/>
    <p:sldId id="283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6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F1F85C-C9B9-4195-B81C-272BA5BF31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9A1861D-5852-41DA-995D-1F788E1F5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D98DCB-214D-410F-ACB3-EB12D3428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DC0638D-5CA1-46FC-B81F-C42B5066B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A4823C-8968-4F50-A777-02D76C534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069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885365-3C9E-4C95-B33F-8F697DC8C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3E6F46C-9EBA-4F9B-BD15-ABE5FC026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5EB0C3-F115-456F-A3E1-5FDF9D068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EA323E-A520-44C5-835B-C979357AC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44C83D-FC3A-4F97-87CA-C59F872AD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4281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AA28F4-C1A7-408D-AC04-369120324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11AA962-4BC0-45FB-87FA-1F7A6AE349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39F5C1-09F1-4552-98DB-742A35D0F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6CA656-2019-46BC-9664-8EDECB5CB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AFEFDE8-213A-436F-A6B7-2BBE86DF2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0778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9F7C3F-B161-4F0D-8F5D-3D50D0E3C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E8DC51-400D-45E3-AA7A-13783E9567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73C073A-705D-4C91-8C29-DC91F3BCC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BEC339D-7476-4EF1-A507-FF4911A8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F005CFD-00CE-418C-90CE-B219EE7E2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10F86A6-94B6-45BF-815B-025D47BF7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226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129F3-C28D-4DA9-9445-2C4E38E8D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FA202EA-8C10-4B38-BA96-667EAE252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19D8DC-FD81-4714-A99B-21B6CC099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5848535-A3D2-4A58-B7DA-EDE6DE58CA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C9E5B49-EB4F-4EAC-8871-5A62460780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219CED4-13AF-4B1C-B822-69F1B43C5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53975B2-ACBC-415E-AE12-0B2464683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6111F7A-D644-4B90-811F-0465D8735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9414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B75131-C55B-4B31-8F14-4F1DBE0F9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6D2534-7285-41AB-9222-D47939124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FFF3936-E18B-40AC-8B84-0B0AFEE07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12D99F6-57BD-4E22-80EF-67ACA7364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1958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95B10BB-F9B1-4E3B-A870-E04F5157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FE369D0-204D-4F0A-8C7A-D145E0210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AF670BF-3A22-4B49-A74D-A7E3C3B6A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050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DB817D-5CC1-46DF-AED5-5B4BF0F30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FCFF905-0FB1-4EEE-9A1C-80C61C8CE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8A828F4-5770-4366-A9B4-D4F246AD6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45131D-12CC-4CFA-8E6B-EA195D384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821A63-2206-4BBC-874C-6D24B3705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09E5076-C27E-442E-90AB-25A6FFC0F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787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2CB785-31B0-40DC-8B7C-D02EFC0D4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8AF5150-54E1-4DAD-94EC-BDEF3FD535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E3DF1B0-E158-45EC-9E5D-856F4FD74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F9C187-7567-4B4A-B7F9-1DA44B94E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F668E0F-5ACC-4899-80B2-18B624A42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DEEEBD7-B423-4832-ADEF-13838F0E7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3305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6670CB-CE53-4E23-B7D1-34D023288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0B53A0D-4BEC-4E1E-AFD2-4E03455AD7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DB52404-882F-4BB4-9E53-8E326283D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376361-C3F3-4716-8A4F-7CC983753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CAA8688-6D19-4456-A193-32EEEE2FD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938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FC25A4A-BA76-47F7-A33C-05594DBA8B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65FD104-C56A-4408-960A-4849E85EA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FA7D464-A500-4E2E-9E3E-9A830EBB3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C5FC513-71BA-401B-AD8B-19434CB82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7C1ACB-F50C-45D8-8AC8-DF70DE1F2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550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E924870-CFB4-4650-BF0A-5587450C6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AE04483-B951-4E77-885F-0838BBA4E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BE2226-7A62-433F-911C-66E56C13C3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12E7E-C00F-42CF-8AA6-0292A358E77F}" type="datetimeFigureOut">
              <a:rPr lang="ko-KR" altLang="en-US" smtClean="0"/>
              <a:t>2021-04-12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65B218-FC17-430F-95D7-C14491B1D5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6740310-4931-4431-B988-6ED706B556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EB23E-6F2D-477F-8EEB-B515E9D037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3833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180DFE-F8AC-4BFE-8159-6F953C9D0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6" y="457200"/>
            <a:ext cx="4502026" cy="59436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9D122BA1-5A1A-44B9-A928-25B00D6DFF58}"/>
              </a:ext>
            </a:extLst>
          </p:cNvPr>
          <p:cNvSpPr/>
          <p:nvPr/>
        </p:nvSpPr>
        <p:spPr>
          <a:xfrm>
            <a:off x="5740175" y="457200"/>
            <a:ext cx="5320145" cy="5826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2800" b="1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루쉰의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생애</a:t>
            </a:r>
            <a:endParaRPr lang="en-US" altLang="ko-KR" sz="2800" b="1" spc="-1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2.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시대배경</a:t>
            </a:r>
            <a:endParaRPr lang="en-US" altLang="ko-KR" sz="2800" b="1" spc="-1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작품해설</a:t>
            </a:r>
            <a:endParaRPr lang="en-US" altLang="ko-KR" sz="2800" b="1" spc="-1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집필시기와 동기</a:t>
            </a:r>
            <a:endParaRPr lang="en-US" altLang="ko-KR" sz="2800" b="1" spc="-1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  •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형식</a:t>
            </a:r>
            <a:endParaRPr lang="en-US" altLang="ko-KR" sz="2800" b="1" spc="-1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  </a:t>
            </a: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수사학적 특징</a:t>
            </a:r>
            <a:endParaRPr lang="en-US" altLang="ko-KR" sz="2800" b="1" spc="-1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  </a:t>
            </a: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sz="2800" b="1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아큐형상과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이해</a:t>
            </a:r>
            <a:endParaRPr lang="en-US" altLang="ko-KR" sz="2800" b="1" spc="-1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  </a:t>
            </a: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등장인물</a:t>
            </a:r>
            <a:b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</a:br>
            <a:r>
              <a:rPr lang="en-US" altLang="ko-KR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   • </a:t>
            </a:r>
            <a:r>
              <a:rPr lang="ko-KR" altLang="en-US" sz="28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</a:rPr>
              <a:t>주요 줄거리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0593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9E98FBF-D6CF-4F76-9E9D-7E7B5D188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7624" y="1008485"/>
            <a:ext cx="1388716" cy="2005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0BF32B7-1051-4DB3-B519-078A6E255C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7667" y="1017722"/>
            <a:ext cx="1480974" cy="2005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53ACFFC-1526-4D6B-92B0-FD7C8B2DAA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385" y="3287706"/>
            <a:ext cx="1634053" cy="2316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D1E9675-01F4-4604-85B4-E095096D04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634" y="3287706"/>
            <a:ext cx="1552731" cy="2154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0256F29-2566-40A4-AEDE-846632869E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57" y="3304305"/>
            <a:ext cx="1785658" cy="2137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11C3F19B-4D3E-43FA-AA7D-C6870BE3A6A3}"/>
              </a:ext>
            </a:extLst>
          </p:cNvPr>
          <p:cNvSpPr/>
          <p:nvPr/>
        </p:nvSpPr>
        <p:spPr>
          <a:xfrm>
            <a:off x="1264460" y="5524765"/>
            <a:ext cx="104326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주수인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(</a:t>
            </a:r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周樹人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)(1881~1936), </a:t>
            </a:r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주작인 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(</a:t>
            </a:r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周作人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)(1885~1967), </a:t>
            </a:r>
            <a:r>
              <a:rPr lang="ko-KR" altLang="en-US" sz="2000" b="1" dirty="0" err="1">
                <a:latin typeface="DX시인과나" panose="02020600000000000000" pitchFamily="18" charset="-127"/>
                <a:ea typeface="DX시인과나" panose="02020600000000000000" pitchFamily="18" charset="-127"/>
              </a:rPr>
              <a:t>주건인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(</a:t>
            </a:r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周建人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)(1888~1984)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09515B2-61EA-42BE-BE17-15CEAEE376BD}"/>
              </a:ext>
            </a:extLst>
          </p:cNvPr>
          <p:cNvSpPr/>
          <p:nvPr/>
        </p:nvSpPr>
        <p:spPr>
          <a:xfrm>
            <a:off x="4416977" y="492893"/>
            <a:ext cx="33874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 err="1">
                <a:latin typeface="DX시인과나" panose="02020600000000000000" pitchFamily="18" charset="-127"/>
                <a:ea typeface="DX시인과나" panose="02020600000000000000" pitchFamily="18" charset="-127"/>
              </a:rPr>
              <a:t>로신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(</a:t>
            </a:r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魯迅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),        </a:t>
            </a:r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로서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(</a:t>
            </a:r>
            <a:r>
              <a:rPr lang="ko-KR" altLang="en-US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魯瑞</a:t>
            </a:r>
            <a:r>
              <a:rPr lang="en-US" altLang="ko-KR" sz="2000" b="1" dirty="0">
                <a:latin typeface="DX시인과나" panose="02020600000000000000" pitchFamily="18" charset="-127"/>
                <a:ea typeface="DX시인과나" panose="02020600000000000000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20501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CEB4490-8189-4868-ACB0-CA582D3AC4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85" y="1782440"/>
            <a:ext cx="10707431" cy="36482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9FD949-1FF5-4A70-8769-1AA2764B13C6}"/>
              </a:ext>
            </a:extLst>
          </p:cNvPr>
          <p:cNvSpPr txBox="1"/>
          <p:nvPr/>
        </p:nvSpPr>
        <p:spPr>
          <a:xfrm>
            <a:off x="4901565" y="670746"/>
            <a:ext cx="23888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err="1"/>
              <a:t>루쉰의</a:t>
            </a:r>
            <a:r>
              <a:rPr lang="ko-KR" altLang="en-US" sz="3200" b="1" dirty="0"/>
              <a:t> 생애</a:t>
            </a:r>
          </a:p>
        </p:txBody>
      </p:sp>
    </p:spTree>
    <p:extLst>
      <p:ext uri="{BB962C8B-B14F-4D97-AF65-F5344CB8AC3E}">
        <p14:creationId xmlns:p14="http://schemas.microsoft.com/office/powerpoint/2010/main" val="3380177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0AF36A-19E6-485B-B157-A4F5F6F6F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664" y="869795"/>
            <a:ext cx="11184673" cy="506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14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3822BB2-2DE1-42EE-9369-653CE48C8F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048215"/>
            <a:ext cx="11125200" cy="520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601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3013C0A-84E9-43A0-BE74-6A8472F44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196" y="1053790"/>
            <a:ext cx="10147609" cy="475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30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8411730-538C-4F4E-8319-A5E832DC1EDB}"/>
              </a:ext>
            </a:extLst>
          </p:cNvPr>
          <p:cNvSpPr txBox="1"/>
          <p:nvPr/>
        </p:nvSpPr>
        <p:spPr>
          <a:xfrm>
            <a:off x="873850" y="338198"/>
            <a:ext cx="10444300" cy="5871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FF0000"/>
                </a:solidFill>
              </a:rPr>
              <a:t>구국을 위한 소설</a:t>
            </a:r>
            <a:br>
              <a:rPr lang="en-US" altLang="ko-KR" sz="2400" b="1" dirty="0">
                <a:solidFill>
                  <a:srgbClr val="FF0000"/>
                </a:solidFill>
              </a:rPr>
            </a:br>
            <a:r>
              <a:rPr lang="ko-KR" altLang="en-US" sz="2000" b="1" dirty="0">
                <a:solidFill>
                  <a:srgbClr val="FF0000"/>
                </a:solidFill>
              </a:rPr>
              <a:t>정신을 개혁하는 </a:t>
            </a:r>
            <a:r>
              <a:rPr lang="ko-KR" altLang="en-US" sz="2000" b="1" dirty="0" err="1">
                <a:solidFill>
                  <a:srgbClr val="FF0000"/>
                </a:solidFill>
              </a:rPr>
              <a:t>방법으로서의</a:t>
            </a:r>
            <a:r>
              <a:rPr lang="ko-KR" altLang="en-US" sz="2000" b="1" dirty="0">
                <a:solidFill>
                  <a:srgbClr val="FF0000"/>
                </a:solidFill>
              </a:rPr>
              <a:t> 문학</a:t>
            </a:r>
            <a:br>
              <a:rPr lang="en-US" altLang="ko-KR" sz="2000" b="1" dirty="0">
                <a:solidFill>
                  <a:srgbClr val="FF0000"/>
                </a:solidFill>
              </a:rPr>
            </a:br>
            <a:r>
              <a:rPr lang="ko-KR" altLang="en-US" sz="2000" b="1" dirty="0">
                <a:solidFill>
                  <a:srgbClr val="FF0000"/>
                </a:solidFill>
              </a:rPr>
              <a:t>근대의 내적 </a:t>
            </a:r>
            <a:r>
              <a:rPr lang="ko-KR" altLang="en-US" sz="2000" b="1" dirty="0" err="1">
                <a:solidFill>
                  <a:srgbClr val="FF0000"/>
                </a:solidFill>
              </a:rPr>
              <a:t>이데올로기로서의</a:t>
            </a:r>
            <a:r>
              <a:rPr lang="ko-KR" altLang="en-US" sz="2000" b="1" dirty="0">
                <a:solidFill>
                  <a:srgbClr val="FF0000"/>
                </a:solidFill>
              </a:rPr>
              <a:t> 문학</a:t>
            </a:r>
            <a:br>
              <a:rPr lang="en-US" altLang="ko-KR" sz="2400" b="1" dirty="0">
                <a:solidFill>
                  <a:srgbClr val="FF0000"/>
                </a:solidFill>
              </a:rPr>
            </a:b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 err="1"/>
              <a:t>량치챠오</a:t>
            </a:r>
            <a:r>
              <a:rPr lang="en-US" altLang="ko-KR" dirty="0"/>
              <a:t>(1873~1919)</a:t>
            </a:r>
            <a:r>
              <a:rPr lang="ko-KR" altLang="en-US" dirty="0"/>
              <a:t>의 </a:t>
            </a:r>
            <a:r>
              <a:rPr lang="ko-KR" altLang="en-US" i="1" dirty="0"/>
              <a:t>논문 소설과 정치의 관계를 논하다</a:t>
            </a:r>
            <a:r>
              <a:rPr lang="en-US" altLang="ko-KR" dirty="0"/>
              <a:t>(1902)</a:t>
            </a:r>
          </a:p>
          <a:p>
            <a:pPr>
              <a:lnSpc>
                <a:spcPct val="150000"/>
              </a:lnSpc>
            </a:pPr>
            <a:r>
              <a:rPr lang="en-US" altLang="ko-KR" b="1" dirty="0"/>
              <a:t>“</a:t>
            </a:r>
            <a:r>
              <a:rPr lang="ko-KR" altLang="en-US" b="1" dirty="0"/>
              <a:t>한 나라의 백성을 새롭게 하려면 먼저 소설을 새롭게 하지 않을 수 없다</a:t>
            </a:r>
            <a:r>
              <a:rPr lang="en-US" altLang="ko-KR" b="1" dirty="0"/>
              <a:t>. </a:t>
            </a:r>
            <a:r>
              <a:rPr lang="ko-KR" altLang="en-US" b="1" dirty="0"/>
              <a:t>한 나라의 도덕을 새롭게 하려면 소설을 새롭게 해야 한다</a:t>
            </a:r>
            <a:r>
              <a:rPr lang="en-US" altLang="ko-KR" b="1" dirty="0"/>
              <a:t>. </a:t>
            </a:r>
            <a:r>
              <a:rPr lang="ko-KR" altLang="en-US" b="1" dirty="0"/>
              <a:t>종교를 새롭게 하려면 소설을 새롭게 해야 하고</a:t>
            </a:r>
            <a:r>
              <a:rPr lang="en-US" altLang="ko-KR" b="1" dirty="0"/>
              <a:t>, </a:t>
            </a:r>
            <a:r>
              <a:rPr lang="ko-KR" altLang="en-US" b="1" dirty="0"/>
              <a:t>정치를 새롭게 하려면 소설을 새롭게 해야 한다</a:t>
            </a:r>
            <a:r>
              <a:rPr lang="en-US" altLang="ko-KR" b="1" dirty="0"/>
              <a:t>. </a:t>
            </a:r>
            <a:r>
              <a:rPr lang="ko-KR" altLang="en-US" b="1" dirty="0"/>
              <a:t>풍속을 새롭게 하고 학문과 예술을 새롭게 하려면 소설을 새롭게 해야 한다</a:t>
            </a:r>
            <a:r>
              <a:rPr lang="en-US" altLang="ko-KR" b="1" dirty="0"/>
              <a:t>. </a:t>
            </a:r>
            <a:r>
              <a:rPr lang="ko-KR" altLang="en-US" b="1" dirty="0"/>
              <a:t>어째서 </a:t>
            </a:r>
            <a:r>
              <a:rPr lang="ko-KR" altLang="en-US" b="1" dirty="0" err="1"/>
              <a:t>그러한가</a:t>
            </a:r>
            <a:r>
              <a:rPr lang="en-US" altLang="ko-KR" b="1" dirty="0"/>
              <a:t>? </a:t>
            </a:r>
            <a:r>
              <a:rPr lang="ko-KR" altLang="en-US" b="1" dirty="0"/>
              <a:t>소설에는 사람의 도를 지배하는 불가사의한 힘이 있기 때문이다</a:t>
            </a:r>
            <a:r>
              <a:rPr lang="en-US" altLang="ko-KR" b="1" dirty="0"/>
              <a:t>.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• </a:t>
            </a:r>
            <a:r>
              <a:rPr lang="ko-KR" altLang="en-US" dirty="0" err="1"/>
              <a:t>루쉰은</a:t>
            </a:r>
            <a:r>
              <a:rPr lang="ko-KR" altLang="en-US" dirty="0"/>
              <a:t> </a:t>
            </a:r>
            <a:r>
              <a:rPr lang="en-US" altLang="ko-KR" dirty="0"/>
              <a:t>1920</a:t>
            </a:r>
            <a:r>
              <a:rPr lang="ko-KR" altLang="en-US" dirty="0"/>
              <a:t>년대 세 권의 단편소설집을 발표</a:t>
            </a:r>
            <a:r>
              <a:rPr lang="en-US" altLang="ko-KR" dirty="0"/>
              <a:t>, </a:t>
            </a:r>
            <a:r>
              <a:rPr lang="ko-KR" altLang="en-US" dirty="0"/>
              <a:t>이후 에세이에 치중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• </a:t>
            </a:r>
            <a:r>
              <a:rPr lang="ko-KR" altLang="en-US" dirty="0"/>
              <a:t>현실에 대한 풍자와 비판정신이 핵심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  일본제국주의의 만행</a:t>
            </a:r>
            <a:r>
              <a:rPr lang="en-US" altLang="ko-KR" dirty="0"/>
              <a:t>, </a:t>
            </a:r>
            <a:r>
              <a:rPr lang="ko-KR" altLang="en-US" dirty="0"/>
              <a:t>군벌들의 난립과 폭행</a:t>
            </a:r>
            <a:r>
              <a:rPr lang="en-US" altLang="ko-KR" dirty="0"/>
              <a:t>, </a:t>
            </a:r>
            <a:r>
              <a:rPr lang="ko-KR" altLang="en-US" dirty="0"/>
              <a:t>국민당의 백색테러</a:t>
            </a:r>
            <a:r>
              <a:rPr lang="en-US" altLang="ko-KR" dirty="0"/>
              <a:t>, </a:t>
            </a:r>
            <a:r>
              <a:rPr lang="ko-KR" altLang="en-US" dirty="0"/>
              <a:t>혁명을 팔아먹는 지식인</a:t>
            </a:r>
            <a:r>
              <a:rPr lang="en-US" altLang="ko-KR" dirty="0"/>
              <a:t>, </a:t>
            </a:r>
            <a:r>
              <a:rPr lang="ko-KR" altLang="en-US" dirty="0"/>
              <a:t>현실의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</a:t>
            </a:r>
            <a:r>
              <a:rPr lang="ko-KR" altLang="en-US" dirty="0"/>
              <a:t>권력에 굴복하면서도 정인군자</a:t>
            </a:r>
            <a:r>
              <a:rPr lang="en-US" altLang="ko-KR" dirty="0"/>
              <a:t>(</a:t>
            </a:r>
            <a:r>
              <a:rPr lang="ko-KR" altLang="en-US" dirty="0"/>
              <a:t>正人君子</a:t>
            </a:r>
            <a:r>
              <a:rPr lang="en-US" altLang="ko-KR" dirty="0"/>
              <a:t>)</a:t>
            </a:r>
            <a:r>
              <a:rPr lang="ko-KR" altLang="en-US" dirty="0"/>
              <a:t>인 체하는 지식인을 향해 비판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  민중의 무지몽매함과 </a:t>
            </a:r>
            <a:r>
              <a:rPr lang="ko-KR" altLang="en-US" dirty="0" err="1"/>
              <a:t>아큐식의</a:t>
            </a:r>
            <a:r>
              <a:rPr lang="ko-KR" altLang="en-US" dirty="0"/>
              <a:t> 정신승리법을 비판</a:t>
            </a:r>
            <a:endParaRPr lang="en-US" altLang="ko-KR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DB3C1A2-CCCF-4A25-A152-4F73F10801B0}"/>
              </a:ext>
            </a:extLst>
          </p:cNvPr>
          <p:cNvSpPr/>
          <p:nvPr/>
        </p:nvSpPr>
        <p:spPr>
          <a:xfrm>
            <a:off x="592873" y="1514693"/>
            <a:ext cx="10827834" cy="478387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0042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7FC76AA-330A-4274-BF50-3D6DB8D8E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059" y="1166146"/>
            <a:ext cx="10451882" cy="430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22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90BABDB-3486-447A-98F4-98CDE5CAA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" y="446049"/>
            <a:ext cx="11020425" cy="593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46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9F50238-2C4B-47F5-8035-7FB6BF03A2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6771"/>
            <a:ext cx="12192000" cy="577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642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C581951-8166-4D33-9CA8-A26E3D3F7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" y="626327"/>
            <a:ext cx="11896725" cy="539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3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B45C2FC-7F55-4514-94D0-AF5497EC1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937" y="557561"/>
            <a:ext cx="9382125" cy="2152185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D6731A13-9381-43BE-AFC9-4BED4B32E6CA}"/>
              </a:ext>
            </a:extLst>
          </p:cNvPr>
          <p:cNvSpPr/>
          <p:nvPr/>
        </p:nvSpPr>
        <p:spPr>
          <a:xfrm>
            <a:off x="1047164" y="3200009"/>
            <a:ext cx="104322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/>
              <a:t>루쉰의</a:t>
            </a:r>
            <a:r>
              <a:rPr lang="ko-KR" altLang="en-US" sz="2000" dirty="0"/>
              <a:t> 최초소설집 </a:t>
            </a:r>
            <a:r>
              <a:rPr lang="en-US" altLang="ko-KR" sz="2000" dirty="0"/>
              <a:t>‘</a:t>
            </a:r>
            <a:r>
              <a:rPr lang="ko-KR" altLang="en-US" sz="2000" dirty="0" err="1"/>
              <a:t>납함</a:t>
            </a:r>
            <a:r>
              <a:rPr lang="en-US" altLang="ko-KR" sz="2000" dirty="0"/>
              <a:t>’</a:t>
            </a:r>
            <a:r>
              <a:rPr lang="ko-KR" altLang="en-US" sz="2000" dirty="0"/>
              <a:t>의 자서</a:t>
            </a:r>
            <a:r>
              <a:rPr lang="en-US" altLang="ko-KR" sz="2000" dirty="0"/>
              <a:t>(</a:t>
            </a:r>
            <a:r>
              <a:rPr lang="ko-KR" altLang="en-US" sz="2000" dirty="0"/>
              <a:t>自序</a:t>
            </a:r>
            <a:r>
              <a:rPr lang="en-US" altLang="ko-KR" sz="2000" dirty="0"/>
              <a:t>)</a:t>
            </a:r>
            <a:r>
              <a:rPr lang="ko-KR" altLang="en-US" sz="2000" dirty="0"/>
              <a:t>에서 회고</a:t>
            </a:r>
            <a:br>
              <a:rPr lang="en-US" altLang="ko-KR" sz="2000" dirty="0"/>
            </a:br>
            <a:br>
              <a:rPr lang="en-US" altLang="ko-KR" sz="2000" dirty="0"/>
            </a:br>
            <a:r>
              <a:rPr lang="en-US" altLang="ko-KR" sz="2000" dirty="0"/>
              <a:t>“••• </a:t>
            </a:r>
            <a:r>
              <a:rPr lang="ko-KR" altLang="en-US" sz="2000" dirty="0"/>
              <a:t>그러므로 우리에게 가장 먼저 필요한 것은 그들의 정신을 고치는 일이다</a:t>
            </a:r>
            <a:r>
              <a:rPr lang="en-US" altLang="ko-KR" sz="2000" dirty="0"/>
              <a:t>. </a:t>
            </a:r>
            <a:r>
              <a:rPr lang="ko-KR" altLang="en-US" sz="2000" dirty="0"/>
              <a:t>정신의 개선에 좋은 것은 당시 나에게는 당연히 문예라고 생각되었다</a:t>
            </a:r>
            <a:r>
              <a:rPr lang="en-US" altLang="ko-KR" sz="2000" dirty="0"/>
              <a:t>. </a:t>
            </a:r>
            <a:r>
              <a:rPr lang="ko-KR" altLang="en-US" sz="2000" dirty="0"/>
              <a:t>이에 나는 문예운동을 제창하려는 생각을 하게 된 것이다</a:t>
            </a:r>
            <a:r>
              <a:rPr lang="en-US" altLang="ko-KR" sz="2000" dirty="0"/>
              <a:t>.”</a:t>
            </a:r>
          </a:p>
          <a:p>
            <a:endParaRPr lang="en-US" altLang="ko-KR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9704AA4-655F-42B9-A89C-D8A2C285CA38}"/>
              </a:ext>
            </a:extLst>
          </p:cNvPr>
          <p:cNvSpPr/>
          <p:nvPr/>
        </p:nvSpPr>
        <p:spPr>
          <a:xfrm>
            <a:off x="724829" y="3100039"/>
            <a:ext cx="10905893" cy="2587083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44475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13AD09E-8F63-4571-AE97-D4C0CED14A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568036"/>
            <a:ext cx="10001250" cy="573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550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D2F8519-2B7D-4D07-9542-5BA19C7D3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207818"/>
            <a:ext cx="9725025" cy="644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624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B7DB53C-828B-4CBC-AA8D-730127820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10" y="457200"/>
            <a:ext cx="11589780" cy="598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073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314B609-296A-4493-A557-EF779CE0B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374073"/>
            <a:ext cx="10267950" cy="59436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B66E77-35FA-4351-85E8-B7150454F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100" y="2126863"/>
            <a:ext cx="3733800" cy="329565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135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06F887F-5EDE-431C-AA2F-8C4FBF024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313" y="845127"/>
            <a:ext cx="10239375" cy="5403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205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BAC4BEC-B99C-4F0B-9E72-6FD9E18F6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775" y="658091"/>
            <a:ext cx="10726450" cy="554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11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F88D6CF-8E52-4362-BFFC-8A0D35168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00" y="1048215"/>
            <a:ext cx="9829800" cy="508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62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B0B68CA-9E16-4528-AEBB-A15251AD4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39" y="671946"/>
            <a:ext cx="11481522" cy="551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645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17AF258-9CFC-423A-BC2A-4EAA0EE2D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353" y="637309"/>
            <a:ext cx="10711295" cy="483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883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6851C01-A7B7-4E85-A841-FC4C9C033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713" y="557561"/>
            <a:ext cx="9934575" cy="587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7761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7634C96-5613-4AD8-8F90-D67602AFC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1326996"/>
            <a:ext cx="11334750" cy="459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880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C1F065C-D6CB-4517-9B01-8ABDC54E3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8" y="903250"/>
            <a:ext cx="11668125" cy="533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5075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2916FDD-50D8-46F3-A967-F0BBD5676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207943"/>
            <a:ext cx="11125200" cy="354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3202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668AC9-15E9-4EAD-B640-A8E93C5C3940}"/>
              </a:ext>
            </a:extLst>
          </p:cNvPr>
          <p:cNvSpPr txBox="1"/>
          <p:nvPr/>
        </p:nvSpPr>
        <p:spPr>
          <a:xfrm>
            <a:off x="2497873" y="1984917"/>
            <a:ext cx="75716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err="1">
                <a:latin typeface="+mj-ea"/>
                <a:ea typeface="+mj-ea"/>
              </a:rPr>
              <a:t>아큐정전</a:t>
            </a:r>
            <a:r>
              <a:rPr lang="ko-KR" altLang="en-US" sz="3200" dirty="0">
                <a:latin typeface="+mj-ea"/>
                <a:ea typeface="+mj-ea"/>
              </a:rPr>
              <a:t> 등장인물 가운데 나의 모습은</a:t>
            </a:r>
            <a:r>
              <a:rPr lang="en-US" altLang="ko-KR" sz="3200" dirty="0">
                <a:latin typeface="+mj-ea"/>
                <a:ea typeface="+mj-ea"/>
              </a:rPr>
              <a:t>?</a:t>
            </a:r>
          </a:p>
          <a:p>
            <a:pPr algn="ctr"/>
            <a:endParaRPr lang="en-US" altLang="ko-KR" sz="3200" dirty="0">
              <a:latin typeface="+mj-ea"/>
              <a:ea typeface="+mj-ea"/>
            </a:endParaRPr>
          </a:p>
          <a:p>
            <a:pPr algn="ctr"/>
            <a:r>
              <a:rPr lang="ko-KR" altLang="en-US" sz="3200" dirty="0" err="1">
                <a:latin typeface="+mj-ea"/>
                <a:ea typeface="+mj-ea"/>
              </a:rPr>
              <a:t>아큐식</a:t>
            </a:r>
            <a:r>
              <a:rPr lang="ko-KR" altLang="en-US" sz="3200" dirty="0">
                <a:latin typeface="+mj-ea"/>
                <a:ea typeface="+mj-ea"/>
              </a:rPr>
              <a:t> 정신승리법</a:t>
            </a:r>
            <a:r>
              <a:rPr lang="en-US" altLang="ko-KR" sz="3200" dirty="0">
                <a:latin typeface="+mj-ea"/>
                <a:ea typeface="+mj-ea"/>
              </a:rPr>
              <a:t>?</a:t>
            </a:r>
            <a:br>
              <a:rPr lang="en-US" altLang="ko-KR" sz="3200" dirty="0">
                <a:latin typeface="+mj-ea"/>
                <a:ea typeface="+mj-ea"/>
              </a:rPr>
            </a:br>
            <a:br>
              <a:rPr lang="en-US" altLang="ko-KR" sz="3200" dirty="0">
                <a:latin typeface="+mj-ea"/>
                <a:ea typeface="+mj-ea"/>
              </a:rPr>
            </a:br>
            <a:r>
              <a:rPr lang="ko-KR" altLang="en-US" sz="3200" dirty="0" err="1">
                <a:latin typeface="+mj-ea"/>
                <a:ea typeface="+mj-ea"/>
              </a:rPr>
              <a:t>아큐식</a:t>
            </a:r>
            <a:r>
              <a:rPr lang="ko-KR" altLang="en-US" sz="3200" dirty="0">
                <a:latin typeface="+mj-ea"/>
                <a:ea typeface="+mj-ea"/>
              </a:rPr>
              <a:t> 혁명</a:t>
            </a:r>
            <a:r>
              <a:rPr lang="en-US" altLang="ko-KR" sz="3200" dirty="0">
                <a:latin typeface="+mj-ea"/>
                <a:ea typeface="+mj-ea"/>
              </a:rPr>
              <a:t>?</a:t>
            </a:r>
            <a:endParaRPr lang="ko-KR" altLang="en-US" sz="3200" dirty="0">
              <a:latin typeface="+mj-ea"/>
              <a:ea typeface="+mj-e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060B3B-003F-4136-B5C0-4033C60EBF7B}"/>
              </a:ext>
            </a:extLst>
          </p:cNvPr>
          <p:cNvSpPr txBox="1"/>
          <p:nvPr/>
        </p:nvSpPr>
        <p:spPr>
          <a:xfrm>
            <a:off x="5118410" y="858644"/>
            <a:ext cx="2241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/>
              <a:t>Question</a:t>
            </a:r>
            <a:endParaRPr lang="ko-KR" altLang="en-US" sz="3600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6168696-D3E0-4E15-AB86-D22C44A273E3}"/>
              </a:ext>
            </a:extLst>
          </p:cNvPr>
          <p:cNvSpPr/>
          <p:nvPr/>
        </p:nvSpPr>
        <p:spPr>
          <a:xfrm>
            <a:off x="1728439" y="1706137"/>
            <a:ext cx="8820615" cy="32561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620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81</Words>
  <Application>Microsoft Office PowerPoint</Application>
  <PresentationFormat>와이드스크린</PresentationFormat>
  <Paragraphs>25</Paragraphs>
  <Slides>26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0" baseType="lpstr">
      <vt:lpstr>DX시인과나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47</cp:revision>
  <cp:lastPrinted>2021-03-08T01:31:37Z</cp:lastPrinted>
  <dcterms:created xsi:type="dcterms:W3CDTF">2021-02-16T12:45:48Z</dcterms:created>
  <dcterms:modified xsi:type="dcterms:W3CDTF">2021-04-11T17:41:26Z</dcterms:modified>
</cp:coreProperties>
</file>